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1"/>
  </p:notesMasterIdLst>
  <p:sldIdLst>
    <p:sldId id="256" r:id="rId2"/>
    <p:sldId id="257" r:id="rId3"/>
    <p:sldId id="258" r:id="rId4"/>
    <p:sldId id="260" r:id="rId5"/>
    <p:sldId id="261" r:id="rId6"/>
    <p:sldId id="262" r:id="rId7"/>
    <p:sldId id="263" r:id="rId8"/>
    <p:sldId id="264" r:id="rId9"/>
    <p:sldId id="265" r:id="rId10"/>
  </p:sldIdLst>
  <p:sldSz cx="12192000" cy="6858000"/>
  <p:notesSz cx="6858000" cy="9144000"/>
  <p:embeddedFontLst>
    <p:embeddedFont>
      <p:font typeface="Roboto" panose="02000000000000000000" pitchFamily="2" charset="0"/>
      <p:regular r:id="rId12"/>
      <p:bold r:id="rId13"/>
      <p:italic r:id="rId14"/>
      <p:boldItalic r:id="rId15"/>
    </p:embeddedFont>
    <p:embeddedFont>
      <p:font typeface="Work Sans" pitchFamily="2" charset="0"/>
      <p:regular r:id="rId16"/>
      <p:bold r:id="rId17"/>
      <p:italic r:id="rId18"/>
      <p:boldItalic r:id="rId19"/>
    </p:embeddedFont>
    <p:embeddedFont>
      <p:font typeface="Work Sans Light" pitchFamily="2" charset="0"/>
      <p:regular r:id="rId20"/>
      <p:italic r:id="rId21"/>
    </p:embeddedFont>
  </p:embeddedFontLst>
  <p:defaultText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defaultTextStyle>
  <p:extLst>
    <p:ext uri="{EFAFB233-063F-42B5-8137-9DF3F51BA10A}">
      <p15:sldGuideLst xmlns:p15="http://schemas.microsoft.com/office/powerpoint/2012/main">
        <p15:guide id="1" pos="3840">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05" d="100"/>
          <a:sy n="105" d="100"/>
        </p:scale>
        <p:origin x="798" y="96"/>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s>
</file>

<file path=ppt/media/image1.png>
</file>

<file path=ppt/media/image10.jpg>
</file>

<file path=ppt/media/image11.jp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bwMode="auto">
        <a:xfrm>
          <a:off x="0" y="0"/>
          <a:ext cx="0" cy="0"/>
          <a:chOff x="0" y="0"/>
          <a:chExt cx="0" cy="0"/>
        </a:xfrm>
      </p:grpSpPr>
      <p:sp>
        <p:nvSpPr>
          <p:cNvPr id="3" name="Google Shape;3;n"/>
          <p:cNvSpPr txBox="1">
            <a:spLocks noGrp="1"/>
          </p:cNvSpPr>
          <p:nvPr>
            <p:ph type="hdr" idx="2"/>
          </p:nvPr>
        </p:nvSpPr>
        <p:spPr bwMode="auto">
          <a:xfrm>
            <a:off x="0" y="0"/>
            <a:ext cx="2971800" cy="458788"/>
          </a:xfrm>
          <a:prstGeom prst="rect">
            <a:avLst/>
          </a:prstGeom>
          <a:noFill/>
          <a:ln>
            <a:noFill/>
          </a:ln>
        </p:spPr>
        <p:txBody>
          <a:bodyPr spcFirstLastPara="1" wrap="square" lIns="91425" tIns="45700" rIns="91425" bIns="45700" anchor="t"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9pPr>
          </a:lstStyle>
          <a:p>
            <a:pPr>
              <a:defRPr/>
            </a:pPr>
            <a:endParaRPr/>
          </a:p>
        </p:txBody>
      </p:sp>
      <p:sp>
        <p:nvSpPr>
          <p:cNvPr id="4" name="Google Shape;4;n"/>
          <p:cNvSpPr txBox="1">
            <a:spLocks noGrp="1"/>
          </p:cNvSpPr>
          <p:nvPr>
            <p:ph type="dt" idx="10"/>
          </p:nvPr>
        </p:nvSpPr>
        <p:spPr bwMode="auto">
          <a:xfrm>
            <a:off x="3884613" y="0"/>
            <a:ext cx="2971800" cy="458788"/>
          </a:xfrm>
          <a:prstGeom prst="rect">
            <a:avLst/>
          </a:prstGeom>
          <a:noFill/>
          <a:ln>
            <a:noFill/>
          </a:ln>
        </p:spPr>
        <p:txBody>
          <a:bodyPr spcFirstLastPara="1" wrap="square" lIns="91425" tIns="45700" rIns="91425" bIns="45700" anchor="t" anchorCtr="0">
            <a:noAutofit/>
          </a:bodyPr>
          <a:lstStyle>
            <a:lvl1pPr marR="0" lvl="0" algn="r">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9pPr>
          </a:lstStyle>
          <a:p>
            <a:pPr>
              <a:defRPr/>
            </a:pPr>
            <a:endParaRPr/>
          </a:p>
        </p:txBody>
      </p:sp>
      <p:sp>
        <p:nvSpPr>
          <p:cNvPr id="5" name="Google Shape;5;n"/>
          <p:cNvSpPr>
            <a:spLocks noGrp="1" noRot="1" noChangeAspect="1"/>
          </p:cNvSpPr>
          <p:nvPr>
            <p:ph type="sldImg" idx="3"/>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1pPr>
            <a:lvl2pPr marL="914400" marR="0" lvl="1"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2pPr>
            <a:lvl3pPr marL="1371600" marR="0" lvl="2"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3pPr>
            <a:lvl4pPr marL="1828800" marR="0" lvl="3"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4pPr>
            <a:lvl5pPr marL="2286000" marR="0" lvl="4"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5pPr>
            <a:lvl6pPr marL="2743200" marR="0" lvl="5"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6pPr>
            <a:lvl7pPr marL="3200400" marR="0" lvl="6"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7pPr>
            <a:lvl8pPr marL="3657600" marR="0" lvl="7"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8pPr>
            <a:lvl9pPr marL="4114800" marR="0" lvl="8" indent="-22860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9pPr>
          </a:lstStyle>
          <a:p>
            <a:pPr>
              <a:defRPr/>
            </a:pPr>
            <a:endParaRPr/>
          </a:p>
        </p:txBody>
      </p:sp>
      <p:sp>
        <p:nvSpPr>
          <p:cNvPr id="7" name="Google Shape;7;n"/>
          <p:cNvSpPr txBox="1">
            <a:spLocks noGrp="1"/>
          </p:cNvSpPr>
          <p:nvPr>
            <p:ph type="ftr" idx="11"/>
          </p:nvPr>
        </p:nvSpPr>
        <p:spPr bwMode="auto">
          <a:xfrm>
            <a:off x="0" y="8685213"/>
            <a:ext cx="2971800" cy="458787"/>
          </a:xfrm>
          <a:prstGeom prst="rect">
            <a:avLst/>
          </a:prstGeom>
          <a:noFill/>
          <a:ln>
            <a:noFill/>
          </a:ln>
        </p:spPr>
        <p:txBody>
          <a:bodyPr spcFirstLastPara="1" wrap="square" lIns="91425" tIns="45700" rIns="91425" bIns="45700" anchor="b"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9pPr>
          </a:lstStyle>
          <a:p>
            <a:pPr>
              <a:defRPr/>
            </a:pPr>
            <a:endParaRPr/>
          </a:p>
        </p:txBody>
      </p:sp>
      <p:sp>
        <p:nvSpPr>
          <p:cNvPr id="8" name="Google Shape;8;n"/>
          <p:cNvSpPr txBox="1">
            <a:spLocks noGrp="1"/>
          </p:cNvSpPr>
          <p:nvPr>
            <p:ph type="sldNum" idx="12"/>
          </p:nvPr>
        </p:nvSpPr>
        <p:spPr bwMode="auto">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a:lnSpc>
                <a:spcPct val="100000"/>
              </a:lnSpc>
              <a:spcBef>
                <a:spcPts val="0"/>
              </a:spcBef>
              <a:spcAft>
                <a:spcPts val="0"/>
              </a:spcAft>
              <a:buClr>
                <a:srgbClr val="000000"/>
              </a:buClr>
              <a:buSzPts val="1200"/>
              <a:buFont typeface="Arial"/>
              <a:buNone/>
              <a:defRPr/>
            </a:pPr>
            <a:fld id="{00000000-1234-1234-1234-123412341234}" type="slidenum">
              <a:rPr lang="es-CO" sz="1200" b="0" i="0" u="none" strike="noStrike" cap="none">
                <a:solidFill>
                  <a:schemeClr val="dk1"/>
                </a:solidFill>
                <a:latin typeface="Calibri"/>
                <a:ea typeface="Calibri"/>
                <a:cs typeface="Calibri"/>
              </a:rPr>
              <a:t>‹Nº›</a:t>
            </a:fld>
            <a:endParaRPr sz="1200" b="0" i="0" u="none" strike="noStrike" cap="none">
              <a:solidFill>
                <a:schemeClr val="dk1"/>
              </a:solidFill>
              <a:latin typeface="Calibri"/>
              <a:ea typeface="Calibri"/>
              <a:cs typeface="Calibri"/>
            </a:endParaRPr>
          </a:p>
        </p:txBody>
      </p:sp>
    </p:spTree>
  </p:cSld>
  <p:clrMap bg1="lt1" tx1="dk1" bg2="dk2" tx2="lt2" accent1="accent1" accent2="accent2" accent3="accent3" accent4="accent4" accent5="accent5" accent6="accent6" hlink="hlink" folHlink="folHlink"/>
  <p:notes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97" name="Google Shape;97;p1: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 name="Google Shape;98;p1:notes"/>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99" name="Google Shape;99;p1:notes"/>
          <p:cNvSpPr txBox="1">
            <a:spLocks noGrp="1"/>
          </p:cNvSpPr>
          <p:nvPr>
            <p:ph type="sldNum" idx="12"/>
          </p:nvPr>
        </p:nvSpPr>
        <p:spPr bwMode="auto">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a:lnSpc>
                <a:spcPct val="100000"/>
              </a:lnSpc>
              <a:spcBef>
                <a:spcPts val="0"/>
              </a:spcBef>
              <a:spcAft>
                <a:spcPts val="0"/>
              </a:spcAft>
              <a:buSzPts val="1400"/>
              <a:buNone/>
              <a:defRPr/>
            </a:pPr>
            <a:fld id="{00000000-1234-1234-1234-123412341234}" type="slidenum">
              <a:rPr lang="es-CO"/>
              <a:t>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04" name="Google Shape;104;p2: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5" name="Google Shape;105;p2:notes"/>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06" name="Google Shape;106;p2:notes"/>
          <p:cNvSpPr txBox="1">
            <a:spLocks noGrp="1"/>
          </p:cNvSpPr>
          <p:nvPr>
            <p:ph type="sldNum" idx="12"/>
          </p:nvPr>
        </p:nvSpPr>
        <p:spPr bwMode="auto">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a:lnSpc>
                <a:spcPct val="100000"/>
              </a:lnSpc>
              <a:spcBef>
                <a:spcPts val="0"/>
              </a:spcBef>
              <a:spcAft>
                <a:spcPts val="0"/>
              </a:spcAft>
              <a:buSzPts val="1400"/>
              <a:buNone/>
              <a:defRPr/>
            </a:pPr>
            <a:fld id="{00000000-1234-1234-1234-123412341234}" type="slidenum">
              <a:rPr lang="es-CO"/>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12" name="Google Shape;112;p3: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3" name="Google Shape;113;p3:notes"/>
          <p:cNvSpPr txBox="1">
            <a:spLocks noGrp="1"/>
          </p:cNvSpPr>
          <p:nvPr>
            <p:ph type="body" idx="1"/>
          </p:nvPr>
        </p:nvSpPr>
        <p:spPr bwMode="auto">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14" name="Google Shape;114;p3:notes"/>
          <p:cNvSpPr txBox="1">
            <a:spLocks noGrp="1"/>
          </p:cNvSpPr>
          <p:nvPr>
            <p:ph type="sldNum" idx="12"/>
          </p:nvPr>
        </p:nvSpPr>
        <p:spPr bwMode="auto">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a:lnSpc>
                <a:spcPct val="100000"/>
              </a:lnSpc>
              <a:spcBef>
                <a:spcPts val="0"/>
              </a:spcBef>
              <a:spcAft>
                <a:spcPts val="0"/>
              </a:spcAft>
              <a:buSzPts val="1400"/>
              <a:buNone/>
              <a:defRPr/>
            </a:pPr>
            <a:fld id="{00000000-1234-1234-1234-123412341234}" type="slidenum">
              <a:rPr lang="es-CO"/>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60" name="Google Shape;160;g1f5331a6543_1_3:notes"/>
          <p:cNvSpPr txBox="1">
            <a:spLocks noGrp="1"/>
          </p:cNvSpPr>
          <p:nvPr>
            <p:ph type="body" idx="1"/>
          </p:nvPr>
        </p:nvSpPr>
        <p:spPr bwMode="auto">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61" name="Google Shape;161;g1f5331a6543_1_3: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68" name="Google Shape;168;p4:notes"/>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69" name="Google Shape;169;p4: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76" name="Google Shape;176;p5:notes"/>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77" name="Google Shape;177;p5: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91" name="Google Shape;191;p8:notes"/>
          <p:cNvSpPr txBox="1">
            <a:spLocks noGrp="1"/>
          </p:cNvSpPr>
          <p:nvPr>
            <p:ph type="body" idx="1"/>
          </p:nvPr>
        </p:nvSpPr>
        <p:spPr bwMode="auto">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192" name="Google Shape;192;p8: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1020148220" name="Google Shape;191;p8:notes"/>
          <p:cNvSpPr txBox="1">
            <a:spLocks noGrp="1"/>
          </p:cNvSpPr>
          <p:nvPr>
            <p:ph type="body" idx="1"/>
          </p:nvPr>
        </p:nvSpPr>
        <p:spPr bwMode="auto">
          <a:xfrm>
            <a:off x="685800" y="4400550"/>
            <a:ext cx="5486400" cy="3600599"/>
          </a:xfrm>
          <a:prstGeom prst="rect">
            <a:avLst/>
          </a:prstGeom>
          <a:noFill/>
          <a:ln>
            <a:noFill/>
          </a:ln>
        </p:spPr>
        <p:txBody>
          <a:bodyPr spcFirstLastPara="1" wrap="square" lIns="91424" tIns="45699" rIns="91424" bIns="45699" anchor="t" anchorCtr="0">
            <a:noAutofit/>
          </a:bodyPr>
          <a:lstStyle/>
          <a:p>
            <a:pPr marL="0" lvl="0" indent="0" algn="l">
              <a:lnSpc>
                <a:spcPct val="100000"/>
              </a:lnSpc>
              <a:spcBef>
                <a:spcPts val="0"/>
              </a:spcBef>
              <a:spcAft>
                <a:spcPts val="0"/>
              </a:spcAft>
              <a:buSzPts val="1400"/>
              <a:buNone/>
              <a:defRPr/>
            </a:pPr>
            <a:endParaRPr/>
          </a:p>
        </p:txBody>
      </p:sp>
      <p:sp>
        <p:nvSpPr>
          <p:cNvPr id="234391736" name="Google Shape;192;p8: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
        <p:cNvGrpSpPr/>
        <p:nvPr/>
      </p:nvGrpSpPr>
      <p:grpSpPr bwMode="auto">
        <a:xfrm>
          <a:off x="0" y="0"/>
          <a:ext cx="0" cy="0"/>
          <a:chOff x="0" y="0"/>
          <a:chExt cx="0" cy="0"/>
        </a:xfrm>
      </p:grpSpPr>
      <p:sp>
        <p:nvSpPr>
          <p:cNvPr id="268" name="Google Shape;268;p11:notes"/>
          <p:cNvSpPr txBox="1">
            <a:spLocks noGrp="1"/>
          </p:cNvSpPr>
          <p:nvPr>
            <p:ph type="body" idx="1"/>
          </p:nvPr>
        </p:nvSpPr>
        <p:spPr bwMode="auto">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a:lnSpc>
                <a:spcPct val="100000"/>
              </a:lnSpc>
              <a:spcBef>
                <a:spcPts val="0"/>
              </a:spcBef>
              <a:spcAft>
                <a:spcPts val="0"/>
              </a:spcAft>
              <a:buSzPts val="1400"/>
              <a:buNone/>
              <a:defRPr/>
            </a:pPr>
            <a:endParaRPr/>
          </a:p>
        </p:txBody>
      </p:sp>
      <p:sp>
        <p:nvSpPr>
          <p:cNvPr id="269" name="Google Shape;269;p11:notes"/>
          <p:cNvSpPr>
            <a:spLocks noGrp="1" noRot="1" noChangeAspect="1"/>
          </p:cNvSpPr>
          <p:nvPr>
            <p:ph type="sldImg" idx="2"/>
          </p:nvPr>
        </p:nvSpPr>
        <p:spPr bwMode="auto">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PhAnim="0" matchingName="1_Diapositiva de título" userDrawn="1">
  <p:cSld name="1_Diapositiva de título">
    <p:spTree>
      <p:nvGrpSpPr>
        <p:cNvPr id="1" name=""/>
        <p:cNvGrpSpPr/>
        <p:nvPr/>
      </p:nvGrpSpPr>
      <p:grpSpPr bwMode="auto">
        <a:xfrm>
          <a:off x="0" y="0"/>
          <a:ext cx="0" cy="0"/>
          <a:chOff x="0" y="0"/>
          <a:chExt cx="0" cy="0"/>
        </a:xfrm>
      </p:grpSpPr>
      <p:pic>
        <p:nvPicPr>
          <p:cNvPr id="16" name="Google Shape;16;p13" descr="Interfaz de usuario gráfica, Texto, Aplicación&#10;&#10;Descripción generada automáticamente"/>
          <p:cNvPicPr/>
          <p:nvPr/>
        </p:nvPicPr>
        <p:blipFill>
          <a:blip r:embed="rId2">
            <a:alphaModFix/>
          </a:blip>
          <a:srcRect/>
          <a:stretch/>
        </p:blipFill>
        <p:spPr bwMode="auto">
          <a:xfrm>
            <a:off x="0" y="0"/>
            <a:ext cx="12192000" cy="68580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PhAnim="0" matchingName="Comparación" type="twoTxTwoObj" userDrawn="1">
  <p:cSld name="TWO_OBJECTS_WITH_TEXT">
    <p:spTree>
      <p:nvGrpSpPr>
        <p:cNvPr id="1" name=""/>
        <p:cNvGrpSpPr/>
        <p:nvPr/>
      </p:nvGrpSpPr>
      <p:grpSpPr bwMode="auto">
        <a:xfrm>
          <a:off x="0" y="0"/>
          <a:ext cx="0" cy="0"/>
          <a:chOff x="0" y="0"/>
          <a:chExt cx="0" cy="0"/>
        </a:xfrm>
      </p:grpSpPr>
      <p:sp>
        <p:nvSpPr>
          <p:cNvPr id="57" name="Google Shape;57;p22"/>
          <p:cNvSpPr txBox="1">
            <a:spLocks noGrp="1"/>
          </p:cNvSpPr>
          <p:nvPr>
            <p:ph type="title"/>
          </p:nvPr>
        </p:nvSpPr>
        <p:spPr bwMode="auto">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8" name="Google Shape;58;p22"/>
          <p:cNvSpPr txBox="1">
            <a:spLocks noGrp="1"/>
          </p:cNvSpPr>
          <p:nvPr>
            <p:ph type="body" idx="1"/>
          </p:nvPr>
        </p:nvSpPr>
        <p:spPr bwMode="auto">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pPr>
              <a:defRPr/>
            </a:pPr>
            <a:endParaRPr/>
          </a:p>
        </p:txBody>
      </p:sp>
      <p:sp>
        <p:nvSpPr>
          <p:cNvPr id="59" name="Google Shape;59;p22"/>
          <p:cNvSpPr txBox="1">
            <a:spLocks noGrp="1"/>
          </p:cNvSpPr>
          <p:nvPr>
            <p:ph type="body" idx="2"/>
          </p:nvPr>
        </p:nvSpPr>
        <p:spPr bwMode="auto">
          <a:xfrm>
            <a:off x="839788" y="2505074"/>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60" name="Google Shape;60;p22"/>
          <p:cNvSpPr txBox="1">
            <a:spLocks noGrp="1"/>
          </p:cNvSpPr>
          <p:nvPr>
            <p:ph type="body" idx="3"/>
          </p:nvPr>
        </p:nvSpPr>
        <p:spPr bwMode="auto">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pPr>
              <a:defRPr/>
            </a:pPr>
            <a:endParaRPr/>
          </a:p>
        </p:txBody>
      </p:sp>
      <p:sp>
        <p:nvSpPr>
          <p:cNvPr id="61" name="Google Shape;61;p22"/>
          <p:cNvSpPr txBox="1">
            <a:spLocks noGrp="1"/>
          </p:cNvSpPr>
          <p:nvPr>
            <p:ph type="body" idx="4"/>
          </p:nvPr>
        </p:nvSpPr>
        <p:spPr bwMode="auto">
          <a:xfrm>
            <a:off x="6172200" y="2505074"/>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62" name="Google Shape;62;p22"/>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3" name="Google Shape;63;p22"/>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4" name="Google Shape;64;p22"/>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PhAnim="0" matchingName="Solo el título" type="titleOnly" userDrawn="1">
  <p:cSld name="TITLE_ONLY">
    <p:spTree>
      <p:nvGrpSpPr>
        <p:cNvPr id="1" name=""/>
        <p:cNvGrpSpPr/>
        <p:nvPr/>
      </p:nvGrpSpPr>
      <p:grpSpPr bwMode="auto">
        <a:xfrm>
          <a:off x="0" y="0"/>
          <a:ext cx="0" cy="0"/>
          <a:chOff x="0" y="0"/>
          <a:chExt cx="0" cy="0"/>
        </a:xfrm>
      </p:grpSpPr>
      <p:sp>
        <p:nvSpPr>
          <p:cNvPr id="66" name="Google Shape;66;p23"/>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7" name="Google Shape;67;p23"/>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8" name="Google Shape;68;p23"/>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69" name="Google Shape;69;p23"/>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PhAnim="0" matchingName="Contenido con título" type="objTx" userDrawn="1">
  <p:cSld name="OBJECT_WITH_CAPTION_TEXT">
    <p:spTree>
      <p:nvGrpSpPr>
        <p:cNvPr id="1" name=""/>
        <p:cNvGrpSpPr/>
        <p:nvPr/>
      </p:nvGrpSpPr>
      <p:grpSpPr bwMode="auto">
        <a:xfrm>
          <a:off x="0" y="0"/>
          <a:ext cx="0" cy="0"/>
          <a:chOff x="0" y="0"/>
          <a:chExt cx="0" cy="0"/>
        </a:xfrm>
      </p:grpSpPr>
      <p:sp>
        <p:nvSpPr>
          <p:cNvPr id="71" name="Google Shape;71;p24"/>
          <p:cNvSpPr txBox="1">
            <a:spLocks noGrp="1"/>
          </p:cNvSpPr>
          <p:nvPr>
            <p:ph type="title"/>
          </p:nvPr>
        </p:nvSpPr>
        <p:spPr bwMode="auto">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2" name="Google Shape;72;p24"/>
          <p:cNvSpPr txBox="1">
            <a:spLocks noGrp="1"/>
          </p:cNvSpPr>
          <p:nvPr>
            <p:ph type="body" idx="1"/>
          </p:nvPr>
        </p:nvSpPr>
        <p:spPr bwMode="auto">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799"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pPr>
              <a:defRPr/>
            </a:pPr>
            <a:endParaRPr/>
          </a:p>
        </p:txBody>
      </p:sp>
      <p:sp>
        <p:nvSpPr>
          <p:cNvPr id="73" name="Google Shape;73;p24"/>
          <p:cNvSpPr txBox="1">
            <a:spLocks noGrp="1"/>
          </p:cNvSpPr>
          <p:nvPr>
            <p:ph type="body" idx="2"/>
          </p:nvPr>
        </p:nvSpPr>
        <p:spPr bwMode="auto">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pPr>
              <a:defRPr/>
            </a:pPr>
            <a:endParaRPr/>
          </a:p>
        </p:txBody>
      </p:sp>
      <p:sp>
        <p:nvSpPr>
          <p:cNvPr id="74" name="Google Shape;74;p24"/>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5" name="Google Shape;75;p24"/>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6" name="Google Shape;76;p24"/>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PhAnim="0" matchingName="Imagen con título" type="picTx" userDrawn="1">
  <p:cSld name="PICTURE_WITH_CAPTION_TEXT">
    <p:spTree>
      <p:nvGrpSpPr>
        <p:cNvPr id="1" name=""/>
        <p:cNvGrpSpPr/>
        <p:nvPr/>
      </p:nvGrpSpPr>
      <p:grpSpPr bwMode="auto">
        <a:xfrm>
          <a:off x="0" y="0"/>
          <a:ext cx="0" cy="0"/>
          <a:chOff x="0" y="0"/>
          <a:chExt cx="0" cy="0"/>
        </a:xfrm>
      </p:grpSpPr>
      <p:sp>
        <p:nvSpPr>
          <p:cNvPr id="78" name="Google Shape;78;p25"/>
          <p:cNvSpPr txBox="1">
            <a:spLocks noGrp="1"/>
          </p:cNvSpPr>
          <p:nvPr>
            <p:ph type="title"/>
          </p:nvPr>
        </p:nvSpPr>
        <p:spPr bwMode="auto">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79" name="Google Shape;79;p25"/>
          <p:cNvSpPr>
            <a:spLocks noGrp="1"/>
          </p:cNvSpPr>
          <p:nvPr>
            <p:ph type="pic" idx="2"/>
          </p:nvPr>
        </p:nvSpPr>
        <p:spPr bwMode="auto">
          <a:xfrm>
            <a:off x="5183188" y="987425"/>
            <a:ext cx="6172200" cy="4873625"/>
          </a:xfrm>
          <a:prstGeom prst="rect">
            <a:avLst/>
          </a:prstGeom>
          <a:noFill/>
          <a:ln>
            <a:noFill/>
          </a:ln>
        </p:spPr>
      </p:sp>
      <p:sp>
        <p:nvSpPr>
          <p:cNvPr id="80" name="Google Shape;80;p25"/>
          <p:cNvSpPr txBox="1">
            <a:spLocks noGrp="1"/>
          </p:cNvSpPr>
          <p:nvPr>
            <p:ph type="body" idx="1"/>
          </p:nvPr>
        </p:nvSpPr>
        <p:spPr bwMode="auto">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pPr>
              <a:defRPr/>
            </a:pPr>
            <a:endParaRPr/>
          </a:p>
        </p:txBody>
      </p:sp>
      <p:sp>
        <p:nvSpPr>
          <p:cNvPr id="81" name="Google Shape;81;p25"/>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2" name="Google Shape;82;p25"/>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3" name="Google Shape;83;p25"/>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matchingName="Título y texto vertical" type="vertTx" userDrawn="1">
  <p:cSld name="VERTICAL_TEXT">
    <p:spTree>
      <p:nvGrpSpPr>
        <p:cNvPr id="1" name=""/>
        <p:cNvGrpSpPr/>
        <p:nvPr/>
      </p:nvGrpSpPr>
      <p:grpSpPr bwMode="auto">
        <a:xfrm>
          <a:off x="0" y="0"/>
          <a:ext cx="0" cy="0"/>
          <a:chOff x="0" y="0"/>
          <a:chExt cx="0" cy="0"/>
        </a:xfrm>
      </p:grpSpPr>
      <p:sp>
        <p:nvSpPr>
          <p:cNvPr id="85" name="Google Shape;85;p26"/>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6" name="Google Shape;86;p26"/>
          <p:cNvSpPr txBox="1">
            <a:spLocks noGrp="1"/>
          </p:cNvSpPr>
          <p:nvPr>
            <p:ph type="body" idx="1"/>
          </p:nvPr>
        </p:nvSpPr>
        <p:spPr bwMode="auto">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87" name="Google Shape;87;p26"/>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8" name="Google Shape;88;p26"/>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89" name="Google Shape;89;p26"/>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PhAnim="0" matchingName="Título vertical y texto" type="vertTitleAndTx" userDrawn="1">
  <p:cSld name="VERTICAL_TITLE_AND_VERTICAL_TEXT">
    <p:spTree>
      <p:nvGrpSpPr>
        <p:cNvPr id="1" name=""/>
        <p:cNvGrpSpPr/>
        <p:nvPr/>
      </p:nvGrpSpPr>
      <p:grpSpPr bwMode="auto">
        <a:xfrm>
          <a:off x="0" y="0"/>
          <a:ext cx="0" cy="0"/>
          <a:chOff x="0" y="0"/>
          <a:chExt cx="0" cy="0"/>
        </a:xfrm>
      </p:grpSpPr>
      <p:sp>
        <p:nvSpPr>
          <p:cNvPr id="91" name="Google Shape;91;p27"/>
          <p:cNvSpPr txBox="1">
            <a:spLocks noGrp="1"/>
          </p:cNvSpPr>
          <p:nvPr>
            <p:ph type="title"/>
          </p:nvPr>
        </p:nvSpPr>
        <p:spPr bwMode="auto">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2" name="Google Shape;92;p27"/>
          <p:cNvSpPr txBox="1">
            <a:spLocks noGrp="1"/>
          </p:cNvSpPr>
          <p:nvPr>
            <p:ph type="body" idx="1"/>
          </p:nvPr>
        </p:nvSpPr>
        <p:spPr bwMode="auto">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93" name="Google Shape;93;p27"/>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4" name="Google Shape;94;p27"/>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95" name="Google Shape;95;p27"/>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PhAnim="0" matchingName="2_Encabezado de sección" userDrawn="1">
  <p:cSld name="2_Encabezado de sección">
    <p:spTree>
      <p:nvGrpSpPr>
        <p:cNvPr id="1" name=""/>
        <p:cNvGrpSpPr/>
        <p:nvPr/>
      </p:nvGrpSpPr>
      <p:grpSpPr bwMode="auto">
        <a:xfrm>
          <a:off x="0" y="0"/>
          <a:ext cx="0" cy="0"/>
          <a:chOff x="0" y="0"/>
          <a:chExt cx="0" cy="0"/>
        </a:xfrm>
      </p:grpSpPr>
      <p:pic>
        <p:nvPicPr>
          <p:cNvPr id="18" name="Google Shape;18;p14" descr="Patrón de fondo&#10;&#10;Descripción generada automáticamente"/>
          <p:cNvPicPr/>
          <p:nvPr/>
        </p:nvPicPr>
        <p:blipFill>
          <a:blip r:embed="rId2">
            <a:alphaModFix/>
          </a:blip>
          <a:srcRect/>
          <a:stretch/>
        </p:blipFill>
        <p:spPr bwMode="auto">
          <a:xfrm>
            <a:off x="0" y="0"/>
            <a:ext cx="12192000" cy="6858000"/>
          </a:xfrm>
          <a:prstGeom prst="rect">
            <a:avLst/>
          </a:prstGeom>
          <a:noFill/>
          <a:ln>
            <a:noFill/>
          </a:ln>
        </p:spPr>
      </p:pic>
      <p:pic>
        <p:nvPicPr>
          <p:cNvPr id="19" name="Google Shape;19;p14"/>
          <p:cNvPicPr/>
          <p:nvPr/>
        </p:nvPicPr>
        <p:blipFill>
          <a:blip r:embed="rId3">
            <a:alphaModFix/>
          </a:blip>
          <a:srcRect/>
          <a:stretch/>
        </p:blipFill>
        <p:spPr bwMode="auto">
          <a:xfrm>
            <a:off x="11054859" y="303050"/>
            <a:ext cx="855785" cy="833982"/>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PhAnim="0" matchingName="En blanco" type="blank" userDrawn="1">
  <p:cSld name="BLANK">
    <p:spTree>
      <p:nvGrpSpPr>
        <p:cNvPr id="1" name=""/>
        <p:cNvGrpSpPr/>
        <p:nvPr/>
      </p:nvGrpSpPr>
      <p:grpSpPr bwMode="auto">
        <a:xfrm>
          <a:off x="0" y="0"/>
          <a:ext cx="0" cy="0"/>
          <a:chOff x="0" y="0"/>
          <a:chExt cx="0" cy="0"/>
        </a:xfrm>
      </p:grpSpPr>
      <p:sp>
        <p:nvSpPr>
          <p:cNvPr id="21" name="Google Shape;21;p15"/>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22" name="Google Shape;22;p15"/>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23" name="Google Shape;23;p15"/>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PhAnim="0" matchingName="Diseño personalizado" userDrawn="1">
  <p:cSld name="Diseño personalizado">
    <p:bg>
      <p:bgPr>
        <a:blipFill>
          <a:blip r:embed="rId2">
            <a:alphaModFix/>
          </a:blip>
          <a:stretch/>
        </a:blipFill>
        <a:effectLst/>
      </p:bgPr>
    </p:bg>
    <p:spTree>
      <p:nvGrpSpPr>
        <p:cNvPr id="1" name=""/>
        <p:cNvGrpSpPr/>
        <p:nvPr/>
      </p:nvGrpSpPr>
      <p:grpSpPr bwMode="auto">
        <a:xfrm>
          <a:off x="0" y="0"/>
          <a:ext cx="0" cy="0"/>
          <a:chOff x="0" y="0"/>
          <a:chExt cx="0" cy="0"/>
        </a:xfrm>
      </p:grpSpPr>
      <p:sp>
        <p:nvSpPr>
          <p:cNvPr id="25" name="Google Shape;25;p16"/>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26" name="Google Shape;26;p16"/>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27" name="Google Shape;27;p16"/>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28" name="Google Shape;28;p16"/>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PhAnim="0" matchingName="1_Encabezado de sección" userDrawn="1">
  <p:cSld name="1_Encabezado de sección">
    <p:spTree>
      <p:nvGrpSpPr>
        <p:cNvPr id="1" name=""/>
        <p:cNvGrpSpPr/>
        <p:nvPr/>
      </p:nvGrpSpPr>
      <p:grpSpPr bwMode="auto">
        <a:xfrm>
          <a:off x="0" y="0"/>
          <a:ext cx="0" cy="0"/>
          <a:chOff x="0" y="0"/>
          <a:chExt cx="0" cy="0"/>
        </a:xfrm>
      </p:grpSpPr>
      <p:pic>
        <p:nvPicPr>
          <p:cNvPr id="30" name="Google Shape;30;p17"/>
          <p:cNvPicPr/>
          <p:nvPr/>
        </p:nvPicPr>
        <p:blipFill>
          <a:blip r:embed="rId2">
            <a:alphaModFix/>
          </a:blip>
          <a:srcRect/>
          <a:stretch/>
        </p:blipFill>
        <p:spPr bwMode="auto">
          <a:xfrm>
            <a:off x="11027833" y="317431"/>
            <a:ext cx="811391" cy="790587"/>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PhAnim="0" matchingName="Diapositiva de título" type="title" userDrawn="1">
  <p:cSld name="TITLE">
    <p:spTree>
      <p:nvGrpSpPr>
        <p:cNvPr id="1" name=""/>
        <p:cNvGrpSpPr/>
        <p:nvPr/>
      </p:nvGrpSpPr>
      <p:grpSpPr bwMode="auto">
        <a:xfrm>
          <a:off x="0" y="0"/>
          <a:ext cx="0" cy="0"/>
          <a:chOff x="0" y="0"/>
          <a:chExt cx="0" cy="0"/>
        </a:xfrm>
      </p:grpSpPr>
      <p:sp>
        <p:nvSpPr>
          <p:cNvPr id="32" name="Google Shape;32;p18"/>
          <p:cNvSpPr txBox="1">
            <a:spLocks noGrp="1"/>
          </p:cNvSpPr>
          <p:nvPr>
            <p:ph type="ctrTitle"/>
          </p:nvPr>
        </p:nvSpPr>
        <p:spPr bwMode="auto">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33" name="Google Shape;33;p18"/>
          <p:cNvSpPr txBox="1">
            <a:spLocks noGrp="1"/>
          </p:cNvSpPr>
          <p:nvPr>
            <p:ph type="subTitle" idx="1"/>
          </p:nvPr>
        </p:nvSpPr>
        <p:spPr bwMode="auto">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pPr>
              <a:defRPr/>
            </a:pPr>
            <a:endParaRPr/>
          </a:p>
        </p:txBody>
      </p:sp>
      <p:sp>
        <p:nvSpPr>
          <p:cNvPr id="34" name="Google Shape;34;p18"/>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35" name="Google Shape;35;p18"/>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36" name="Google Shape;36;p18"/>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PhAnim="0" matchingName="Título y objetos" type="obj" userDrawn="1">
  <p:cSld name="OBJECT">
    <p:spTree>
      <p:nvGrpSpPr>
        <p:cNvPr id="1" name=""/>
        <p:cNvGrpSpPr/>
        <p:nvPr/>
      </p:nvGrpSpPr>
      <p:grpSpPr bwMode="auto">
        <a:xfrm>
          <a:off x="0" y="0"/>
          <a:ext cx="0" cy="0"/>
          <a:chOff x="0" y="0"/>
          <a:chExt cx="0" cy="0"/>
        </a:xfrm>
      </p:grpSpPr>
      <p:sp>
        <p:nvSpPr>
          <p:cNvPr id="38" name="Google Shape;38;p19"/>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39" name="Google Shape;39;p19"/>
          <p:cNvSpPr txBox="1">
            <a:spLocks noGrp="1"/>
          </p:cNvSpPr>
          <p:nvPr>
            <p:ph type="body" idx="1"/>
          </p:nvPr>
        </p:nvSpPr>
        <p:spPr bwMode="auto">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40" name="Google Shape;40;p19"/>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41" name="Google Shape;41;p19"/>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42" name="Google Shape;42;p19"/>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PhAnim="0" matchingName="Encabezado de sección" type="secHead" userDrawn="1">
  <p:cSld name="SECTION_HEADER">
    <p:spTree>
      <p:nvGrpSpPr>
        <p:cNvPr id="1" name=""/>
        <p:cNvGrpSpPr/>
        <p:nvPr/>
      </p:nvGrpSpPr>
      <p:grpSpPr bwMode="auto">
        <a:xfrm>
          <a:off x="0" y="0"/>
          <a:ext cx="0" cy="0"/>
          <a:chOff x="0" y="0"/>
          <a:chExt cx="0" cy="0"/>
        </a:xfrm>
      </p:grpSpPr>
      <p:sp>
        <p:nvSpPr>
          <p:cNvPr id="44" name="Google Shape;44;p20"/>
          <p:cNvSpPr txBox="1">
            <a:spLocks noGrp="1"/>
          </p:cNvSpPr>
          <p:nvPr>
            <p:ph type="title"/>
          </p:nvPr>
        </p:nvSpPr>
        <p:spPr bwMode="auto">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45" name="Google Shape;45;p20"/>
          <p:cNvSpPr txBox="1">
            <a:spLocks noGrp="1"/>
          </p:cNvSpPr>
          <p:nvPr>
            <p:ph type="body" idx="1"/>
          </p:nvPr>
        </p:nvSpPr>
        <p:spPr bwMode="auto">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pPr>
              <a:defRPr/>
            </a:pPr>
            <a:endParaRPr/>
          </a:p>
        </p:txBody>
      </p:sp>
      <p:sp>
        <p:nvSpPr>
          <p:cNvPr id="46" name="Google Shape;46;p20"/>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47" name="Google Shape;47;p20"/>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48" name="Google Shape;48;p20"/>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PhAnim="0" matchingName="Dos objetos" type="twoObj" userDrawn="1">
  <p:cSld name="TWO_OBJECTS">
    <p:spTree>
      <p:nvGrpSpPr>
        <p:cNvPr id="1" name=""/>
        <p:cNvGrpSpPr/>
        <p:nvPr/>
      </p:nvGrpSpPr>
      <p:grpSpPr bwMode="auto">
        <a:xfrm>
          <a:off x="0" y="0"/>
          <a:ext cx="0" cy="0"/>
          <a:chOff x="0" y="0"/>
          <a:chExt cx="0" cy="0"/>
        </a:xfrm>
      </p:grpSpPr>
      <p:sp>
        <p:nvSpPr>
          <p:cNvPr id="50" name="Google Shape;50;p21"/>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1" name="Google Shape;51;p21"/>
          <p:cNvSpPr txBox="1">
            <a:spLocks noGrp="1"/>
          </p:cNvSpPr>
          <p:nvPr>
            <p:ph type="body" idx="1"/>
          </p:nvPr>
        </p:nvSpPr>
        <p:spPr bwMode="auto">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52" name="Google Shape;52;p21"/>
          <p:cNvSpPr txBox="1">
            <a:spLocks noGrp="1"/>
          </p:cNvSpPr>
          <p:nvPr>
            <p:ph type="body" idx="2"/>
          </p:nvPr>
        </p:nvSpPr>
        <p:spPr bwMode="auto">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pPr>
              <a:defRPr/>
            </a:pPr>
            <a:endParaRPr/>
          </a:p>
        </p:txBody>
      </p:sp>
      <p:sp>
        <p:nvSpPr>
          <p:cNvPr id="53" name="Google Shape;53;p21"/>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4" name="Google Shape;54;p21"/>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pPr>
              <a:defRPr/>
            </a:pPr>
            <a:endParaRPr/>
          </a:p>
        </p:txBody>
      </p:sp>
      <p:sp>
        <p:nvSpPr>
          <p:cNvPr id="55" name="Google Shape;55;p21"/>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bwMode="auto">
        <a:xfrm>
          <a:off x="0" y="0"/>
          <a:ext cx="0" cy="0"/>
          <a:chOff x="0" y="0"/>
          <a:chExt cx="0" cy="0"/>
        </a:xfrm>
      </p:grpSpPr>
      <p:sp>
        <p:nvSpPr>
          <p:cNvPr id="10" name="Google Shape;10;p12"/>
          <p:cNvSpPr txBox="1">
            <a:spLocks noGrp="1"/>
          </p:cNvSpPr>
          <p:nvPr>
            <p:ph type="title"/>
          </p:nvPr>
        </p:nvSpPr>
        <p:spPr bwMode="auto">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defRPr>
            </a:lvl9pPr>
          </a:lstStyle>
          <a:p>
            <a:pPr>
              <a:defRPr/>
            </a:pPr>
            <a:endParaRPr/>
          </a:p>
        </p:txBody>
      </p:sp>
      <p:sp>
        <p:nvSpPr>
          <p:cNvPr id="11" name="Google Shape;11;p12"/>
          <p:cNvSpPr txBox="1">
            <a:spLocks noGrp="1"/>
          </p:cNvSpPr>
          <p:nvPr>
            <p:ph type="body" idx="1"/>
          </p:nvPr>
        </p:nvSpPr>
        <p:spPr bwMode="auto">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defRPr>
            </a:lvl1pPr>
            <a:lvl2pPr marL="914400" marR="0" lvl="1" indent="-381000" algn="l">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defRPr>
            </a:lvl2pPr>
            <a:lvl3pPr marL="1371600" marR="0" lvl="2" indent="-355600" algn="l">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defRPr>
            </a:lvl3pPr>
            <a:lvl4pPr marL="1828800" marR="0" lvl="3"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4pPr>
            <a:lvl5pPr marL="2286000" marR="0" lvl="4"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5pPr>
            <a:lvl6pPr marL="2743200" marR="0" lvl="5"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6pPr>
            <a:lvl7pPr marL="3200400" marR="0" lvl="6"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7pPr>
            <a:lvl8pPr marL="3657600" marR="0" lvl="7"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8pPr>
            <a:lvl9pPr marL="4114800" marR="0" lvl="8" indent="-342900" algn="l">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defRPr>
            </a:lvl9pPr>
          </a:lstStyle>
          <a:p>
            <a:pPr>
              <a:defRPr/>
            </a:pPr>
            <a:endParaRPr/>
          </a:p>
        </p:txBody>
      </p:sp>
      <p:sp>
        <p:nvSpPr>
          <p:cNvPr id="12" name="Google Shape;12;p12"/>
          <p:cNvSpPr txBox="1">
            <a:spLocks noGrp="1"/>
          </p:cNvSpPr>
          <p:nvPr>
            <p:ph type="dt" idx="10"/>
          </p:nvPr>
        </p:nvSpPr>
        <p:spPr bwMode="auto">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9pPr>
          </a:lstStyle>
          <a:p>
            <a:pPr>
              <a:defRPr/>
            </a:pPr>
            <a:endParaRPr/>
          </a:p>
        </p:txBody>
      </p:sp>
      <p:sp>
        <p:nvSpPr>
          <p:cNvPr id="13" name="Google Shape;13;p12"/>
          <p:cNvSpPr txBox="1">
            <a:spLocks noGrp="1"/>
          </p:cNvSpPr>
          <p:nvPr>
            <p:ph type="ftr" idx="11"/>
          </p:nvPr>
        </p:nvSpPr>
        <p:spPr bwMode="auto">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defRPr>
            </a:lvl1pPr>
            <a:lvl2pPr marR="0" lvl="1"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2pPr>
            <a:lvl3pPr marR="0" lvl="2"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3pPr>
            <a:lvl4pPr marR="0" lvl="3"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4pPr>
            <a:lvl5pPr marR="0" lvl="4"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5pPr>
            <a:lvl6pPr marR="0" lvl="5"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6pPr>
            <a:lvl7pPr marR="0" lvl="6"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7pPr>
            <a:lvl8pPr marR="0" lvl="7"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8pPr>
            <a:lvl9pPr marR="0" lvl="8" algn="l">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defRPr>
            </a:lvl9pPr>
          </a:lstStyle>
          <a:p>
            <a:pPr>
              <a:defRPr/>
            </a:pPr>
            <a:endParaRPr/>
          </a:p>
        </p:txBody>
      </p:sp>
      <p:sp>
        <p:nvSpPr>
          <p:cNvPr id="14" name="Google Shape;14;p12"/>
          <p:cNvSpPr txBox="1">
            <a:spLocks noGrp="1"/>
          </p:cNvSpPr>
          <p:nvPr>
            <p:ph type="sldNum" idx="12"/>
          </p:nvPr>
        </p:nvSpPr>
        <p:spPr bwMode="auto">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defRPr>
            </a:lvl9pPr>
          </a:lstStyle>
          <a:p>
            <a:pPr marL="0" lvl="0" indent="0" algn="r">
              <a:spcBef>
                <a:spcPts val="0"/>
              </a:spcBef>
              <a:spcAft>
                <a:spcPts val="0"/>
              </a:spcAft>
              <a:buNone/>
              <a:defRPr/>
            </a:pPr>
            <a:fld id="{00000000-1234-1234-1234-123412341234}" type="slidenum">
              <a:rPr lang="es-CO"/>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titleStyle>
    <p:body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bodyStyle>
    <p:otherStyle>
      <a:defPPr marR="0" lvl="0" algn="l">
        <a:lnSpc>
          <a:spcPct val="100000"/>
        </a:lnSpc>
        <a:spcBef>
          <a:spcPts val="0"/>
        </a:spcBef>
        <a:spcAft>
          <a:spcPts val="0"/>
        </a:spcAft>
      </a:defPPr>
      <a:lvl1pPr marR="0" lvl="0"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1pPr>
      <a:lvl2pPr marR="0" lvl="1"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2pPr>
      <a:lvl3pPr marR="0" lvl="2"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3pPr>
      <a:lvl4pPr marR="0" lvl="3"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4pPr>
      <a:lvl5pPr marR="0" lvl="4"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5pPr>
      <a:lvl6pPr marR="0" lvl="5"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6pPr>
      <a:lvl7pPr marR="0" lvl="6"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7pPr>
      <a:lvl8pPr marR="0" lvl="7"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8pPr>
      <a:lvl9pPr marR="0" lvl="8" algn="l">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7.jp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6.jpg"/><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7"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01" name="Google Shape;101;p1"/>
          <p:cNvSpPr txBox="1"/>
          <p:nvPr/>
        </p:nvSpPr>
        <p:spPr bwMode="auto">
          <a:xfrm>
            <a:off x="923875" y="2069600"/>
            <a:ext cx="6340200" cy="2124000"/>
          </a:xfrm>
          <a:prstGeom prst="rect">
            <a:avLst/>
          </a:prstGeom>
          <a:noFill/>
          <a:ln>
            <a:noFill/>
          </a:ln>
        </p:spPr>
        <p:txBody>
          <a:bodyPr spcFirstLastPara="1" wrap="square" lIns="91425" tIns="45700" rIns="91425" bIns="45700" anchor="t" anchorCtr="0">
            <a:spAutoFit/>
          </a:bodyPr>
          <a:lstStyle/>
          <a:p>
            <a:pPr marL="0" marR="0" lvl="0" indent="0" algn="l">
              <a:lnSpc>
                <a:spcPct val="114999"/>
              </a:lnSpc>
              <a:spcBef>
                <a:spcPts val="1200"/>
              </a:spcBef>
              <a:spcAft>
                <a:spcPts val="1200"/>
              </a:spcAft>
              <a:buClr>
                <a:srgbClr val="000000"/>
              </a:buClr>
              <a:buSzPts val="1100"/>
              <a:buFont typeface="Arial"/>
              <a:buNone/>
              <a:defRPr/>
            </a:pPr>
            <a:r>
              <a:rPr lang="es-CO" sz="4000" b="1" i="0" u="none" strike="noStrike" cap="none">
                <a:solidFill>
                  <a:srgbClr val="3F3F3F"/>
                </a:solidFill>
                <a:latin typeface="Work Sans"/>
                <a:ea typeface="Work Sans"/>
                <a:cs typeface="Work Sans"/>
              </a:rPr>
              <a:t>Sistema de monitoreo visual para un establecimiento</a:t>
            </a:r>
            <a:endParaRPr sz="4000" b="1" i="0" u="none" strike="noStrike" cap="none">
              <a:solidFill>
                <a:srgbClr val="3F3F3F"/>
              </a:solidFill>
              <a:latin typeface="Work Sans"/>
              <a:ea typeface="Work Sans"/>
              <a:cs typeface="Work Sans"/>
            </a:endParaRPr>
          </a:p>
        </p:txBody>
      </p:sp>
      <p:pic>
        <p:nvPicPr>
          <p:cNvPr id="102" name="Google Shape;102;p1"/>
          <p:cNvPicPr/>
          <p:nvPr/>
        </p:nvPicPr>
        <p:blipFill>
          <a:blip r:embed="rId3">
            <a:alphaModFix/>
          </a:blip>
          <a:srcRect l="23687" t="24016" r="24171" b="24010"/>
          <a:stretch/>
        </p:blipFill>
        <p:spPr bwMode="auto">
          <a:xfrm>
            <a:off x="7264075" y="1786349"/>
            <a:ext cx="3850124" cy="38055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cxnSp>
        <p:nvCxnSpPr>
          <p:cNvPr id="108" name="Google Shape;108;p2"/>
          <p:cNvCxnSpPr>
            <a:cxnSpLocks/>
          </p:cNvCxnSpPr>
          <p:nvPr/>
        </p:nvCxnSpPr>
        <p:spPr bwMode="auto">
          <a:xfrm rot="10800000" flipH="1">
            <a:off x="4985399" y="3180134"/>
            <a:ext cx="2221200" cy="18900"/>
          </a:xfrm>
          <a:prstGeom prst="straightConnector1">
            <a:avLst/>
          </a:prstGeom>
          <a:noFill/>
          <a:ln w="9525" cap="flat" cmpd="sng">
            <a:solidFill>
              <a:srgbClr val="38AA00"/>
            </a:solidFill>
            <a:prstDash val="solid"/>
            <a:miter lim="800000"/>
            <a:headEnd type="none" w="sm" len="sm"/>
            <a:tailEnd type="none" w="sm" len="sm"/>
          </a:ln>
        </p:spPr>
      </p:cxnSp>
      <p:sp>
        <p:nvSpPr>
          <p:cNvPr id="109" name="Google Shape;109;p2"/>
          <p:cNvSpPr txBox="1"/>
          <p:nvPr/>
        </p:nvSpPr>
        <p:spPr bwMode="auto">
          <a:xfrm>
            <a:off x="2954849" y="3463724"/>
            <a:ext cx="6283739" cy="2536255"/>
          </a:xfrm>
          <a:prstGeom prst="rect">
            <a:avLst/>
          </a:prstGeom>
          <a:noFill/>
          <a:ln>
            <a:noFill/>
          </a:ln>
        </p:spPr>
        <p:txBody>
          <a:bodyPr spcFirstLastPara="1" wrap="square" lIns="91425" tIns="45700" rIns="91425" bIns="45700" anchor="t" anchorCtr="0">
            <a:spAutoFit/>
          </a:bodyPr>
          <a:lstStyle/>
          <a:p>
            <a:pPr marL="0" marR="0" lvl="0" indent="0" algn="ctr">
              <a:lnSpc>
                <a:spcPct val="114999"/>
              </a:lnSpc>
              <a:spcBef>
                <a:spcPts val="1200"/>
              </a:spcBef>
              <a:spcAft>
                <a:spcPts val="0"/>
              </a:spcAft>
              <a:buClr>
                <a:schemeClr val="dk1"/>
              </a:buClr>
              <a:buSzPts val="1100"/>
              <a:buFont typeface="Arial"/>
              <a:buNone/>
              <a:defRPr/>
            </a:pPr>
            <a:r>
              <a:rPr lang="es-CO" sz="1600" b="0" i="0" u="none" strike="noStrike" cap="none">
                <a:solidFill>
                  <a:schemeClr val="dk1"/>
                </a:solidFill>
                <a:latin typeface="Work Sans Light"/>
                <a:ea typeface="Work Sans Light"/>
                <a:cs typeface="Work Sans Light"/>
              </a:rPr>
              <a:t>Autores del proyecto:</a:t>
            </a:r>
            <a:endParaRPr sz="1600" b="0" i="0" u="none" strike="noStrike" cap="none">
              <a:solidFill>
                <a:schemeClr val="dk1"/>
              </a:solidFill>
              <a:latin typeface="Work Sans Light"/>
              <a:ea typeface="Work Sans Light"/>
              <a:cs typeface="Work Sans Light"/>
            </a:endParaRPr>
          </a:p>
          <a:p>
            <a:pPr marL="0" marR="0" lvl="0" indent="0" algn="ctr">
              <a:lnSpc>
                <a:spcPct val="114999"/>
              </a:lnSpc>
              <a:spcBef>
                <a:spcPts val="1200"/>
              </a:spcBef>
              <a:spcAft>
                <a:spcPts val="0"/>
              </a:spcAft>
              <a:buClr>
                <a:schemeClr val="dk1"/>
              </a:buClr>
              <a:buSzPts val="1100"/>
              <a:buFont typeface="Arial"/>
              <a:buNone/>
              <a:defRPr/>
            </a:pPr>
            <a:r>
              <a:rPr lang="es-CO" sz="1600" b="0" i="0" u="none" strike="noStrike" cap="none">
                <a:solidFill>
                  <a:schemeClr val="dk1"/>
                </a:solidFill>
                <a:latin typeface="Work Sans Light"/>
                <a:ea typeface="Work Sans Light"/>
                <a:cs typeface="Work Sans Light"/>
              </a:rPr>
              <a:t>Jair Tellez </a:t>
            </a:r>
            <a:endParaRPr sz="1600" b="0" i="0" u="none" strike="noStrike" cap="none">
              <a:solidFill>
                <a:schemeClr val="dk1"/>
              </a:solidFill>
              <a:latin typeface="Work Sans Light"/>
              <a:ea typeface="Work Sans Light"/>
              <a:cs typeface="Work Sans Light"/>
            </a:endParaRPr>
          </a:p>
          <a:p>
            <a:pPr marL="0" marR="0" lvl="0" indent="0" algn="ctr">
              <a:lnSpc>
                <a:spcPct val="114999"/>
              </a:lnSpc>
              <a:spcBef>
                <a:spcPts val="1200"/>
              </a:spcBef>
              <a:spcAft>
                <a:spcPts val="0"/>
              </a:spcAft>
              <a:buClr>
                <a:schemeClr val="dk1"/>
              </a:buClr>
              <a:buSzPts val="1100"/>
              <a:buFont typeface="Arial"/>
              <a:buNone/>
              <a:defRPr/>
            </a:pPr>
            <a:r>
              <a:rPr lang="es-CO" sz="1600" b="0" i="0" u="none" strike="noStrike" cap="none">
                <a:solidFill>
                  <a:schemeClr val="dk1"/>
                </a:solidFill>
                <a:latin typeface="Work Sans Light"/>
                <a:ea typeface="Work Sans Light"/>
                <a:cs typeface="Work Sans Light"/>
              </a:rPr>
              <a:t>Lyahn Vargas</a:t>
            </a:r>
            <a:endParaRPr sz="1600" b="0" i="0" u="none" strike="noStrike" cap="none">
              <a:solidFill>
                <a:schemeClr val="dk1"/>
              </a:solidFill>
              <a:latin typeface="Work Sans Light"/>
              <a:ea typeface="Work Sans Light"/>
              <a:cs typeface="Work Sans Light"/>
            </a:endParaRPr>
          </a:p>
          <a:p>
            <a:pPr marL="0" marR="0" lvl="0" indent="0" algn="ctr">
              <a:lnSpc>
                <a:spcPct val="114999"/>
              </a:lnSpc>
              <a:spcBef>
                <a:spcPts val="1200"/>
              </a:spcBef>
              <a:spcAft>
                <a:spcPts val="0"/>
              </a:spcAft>
              <a:buClr>
                <a:schemeClr val="dk1"/>
              </a:buClr>
              <a:buSzPts val="1100"/>
              <a:buFont typeface="Arial"/>
              <a:buNone/>
              <a:defRPr/>
            </a:pPr>
            <a:r>
              <a:rPr lang="es-CO" sz="1600" b="0" i="0" u="none" strike="noStrike" cap="none">
                <a:solidFill>
                  <a:schemeClr val="dk1"/>
                </a:solidFill>
                <a:latin typeface="Work Sans Light"/>
                <a:ea typeface="Work Sans Light"/>
                <a:cs typeface="Work Sans Light"/>
              </a:rPr>
              <a:t> Carol Rojas </a:t>
            </a:r>
            <a:endParaRPr sz="1600" b="0" i="0" u="none" strike="noStrike" cap="none">
              <a:solidFill>
                <a:schemeClr val="dk1"/>
              </a:solidFill>
              <a:latin typeface="Work Sans Light"/>
              <a:ea typeface="Work Sans Light"/>
              <a:cs typeface="Work Sans Light"/>
            </a:endParaRPr>
          </a:p>
          <a:p>
            <a:pPr marL="0" marR="0" lvl="0" indent="0" algn="ctr">
              <a:lnSpc>
                <a:spcPct val="114999"/>
              </a:lnSpc>
              <a:spcBef>
                <a:spcPts val="1200"/>
              </a:spcBef>
              <a:spcAft>
                <a:spcPts val="1200"/>
              </a:spcAft>
              <a:buClr>
                <a:schemeClr val="dk1"/>
              </a:buClr>
              <a:buSzPts val="1100"/>
              <a:buFont typeface="Arial"/>
              <a:buNone/>
              <a:defRPr/>
            </a:pPr>
            <a:r>
              <a:rPr lang="es-CO" sz="1600" b="0" i="0" u="none" strike="noStrike" cap="none">
                <a:solidFill>
                  <a:schemeClr val="dk1"/>
                </a:solidFill>
                <a:latin typeface="Work Sans Light"/>
                <a:ea typeface="Work Sans Light"/>
                <a:cs typeface="Work Sans Light"/>
              </a:rPr>
              <a:t>Andres Silva</a:t>
            </a:r>
          </a:p>
          <a:p>
            <a:pPr marL="0" marR="0" lvl="0" indent="0" algn="ctr">
              <a:lnSpc>
                <a:spcPct val="114999"/>
              </a:lnSpc>
              <a:spcBef>
                <a:spcPts val="1199"/>
              </a:spcBef>
              <a:spcAft>
                <a:spcPts val="1199"/>
              </a:spcAft>
              <a:buClr>
                <a:schemeClr val="dk1"/>
              </a:buClr>
              <a:buSzPts val="1100"/>
              <a:buFont typeface="Arial"/>
              <a:buNone/>
              <a:defRPr/>
            </a:pPr>
            <a:r>
              <a:rPr lang="es-CO" sz="1600" b="0" i="0" u="none" strike="noStrike" cap="none" spc="0">
                <a:solidFill>
                  <a:schemeClr val="dk1"/>
                </a:solidFill>
                <a:latin typeface="Work Sans Light"/>
                <a:ea typeface="Work Sans Light"/>
                <a:cs typeface="Work Sans Light"/>
              </a:rPr>
              <a:t>Johana Rincon </a:t>
            </a:r>
            <a:endParaRPr sz="1600" b="0" i="0" u="none" strike="noStrike" cap="none">
              <a:solidFill>
                <a:schemeClr val="dk1"/>
              </a:solidFill>
              <a:latin typeface="Work Sans Light"/>
              <a:ea typeface="Work Sans Light"/>
              <a:cs typeface="Work Sans Light"/>
            </a:endParaRPr>
          </a:p>
        </p:txBody>
      </p:sp>
      <p:sp>
        <p:nvSpPr>
          <p:cNvPr id="110" name="Google Shape;110;p2"/>
          <p:cNvSpPr txBox="1"/>
          <p:nvPr/>
        </p:nvSpPr>
        <p:spPr bwMode="auto">
          <a:xfrm>
            <a:off x="4979850" y="2183225"/>
            <a:ext cx="2232300" cy="1015799"/>
          </a:xfrm>
          <a:prstGeom prst="rect">
            <a:avLst/>
          </a:prstGeom>
          <a:noFill/>
          <a:ln>
            <a:noFill/>
          </a:ln>
        </p:spPr>
        <p:txBody>
          <a:bodyPr spcFirstLastPara="1" wrap="square" lIns="91425" tIns="91425" rIns="91425" bIns="91425" anchor="t" anchorCtr="0">
            <a:spAutoFit/>
          </a:bodyPr>
          <a:lstStyle/>
          <a:p>
            <a:pPr marL="0" marR="0" lvl="0" indent="0" algn="l">
              <a:lnSpc>
                <a:spcPct val="114999"/>
              </a:lnSpc>
              <a:spcBef>
                <a:spcPts val="1200"/>
              </a:spcBef>
              <a:spcAft>
                <a:spcPts val="1200"/>
              </a:spcAft>
              <a:buClr>
                <a:srgbClr val="000000"/>
              </a:buClr>
              <a:buSzPts val="5400"/>
              <a:buFont typeface="Arial"/>
              <a:buNone/>
              <a:defRPr/>
            </a:pPr>
            <a:r>
              <a:rPr lang="es-CO" sz="5400" b="1" i="0" u="none" strike="noStrike" cap="none">
                <a:solidFill>
                  <a:srgbClr val="3F3F3F"/>
                </a:solidFill>
                <a:latin typeface="Work Sans"/>
                <a:ea typeface="Work Sans"/>
                <a:cs typeface="Work Sans"/>
              </a:rPr>
              <a:t>EMEN</a:t>
            </a:r>
            <a:endParaRPr sz="1400" b="0" i="0" u="none" strike="noStrike" cap="none">
              <a:solidFill>
                <a:srgbClr val="000000"/>
              </a:solidFill>
              <a:latin typeface="Arial"/>
              <a:ea typeface="Arial"/>
              <a:cs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cxnSp>
        <p:nvCxnSpPr>
          <p:cNvPr id="116" name="Google Shape;116;p3"/>
          <p:cNvCxnSpPr>
            <a:cxnSpLocks/>
          </p:cNvCxnSpPr>
          <p:nvPr/>
        </p:nvCxnSpPr>
        <p:spPr bwMode="auto">
          <a:xfrm rot="10800000" flipH="1">
            <a:off x="1664774" y="1603584"/>
            <a:ext cx="2221200" cy="18900"/>
          </a:xfrm>
          <a:prstGeom prst="straightConnector1">
            <a:avLst/>
          </a:prstGeom>
          <a:noFill/>
          <a:ln w="9525" cap="flat" cmpd="sng">
            <a:solidFill>
              <a:srgbClr val="38AA00"/>
            </a:solidFill>
            <a:prstDash val="solid"/>
            <a:miter lim="800000"/>
            <a:headEnd type="none" w="sm" len="sm"/>
            <a:tailEnd type="none" w="sm" len="sm"/>
          </a:ln>
        </p:spPr>
      </p:cxnSp>
      <p:sp>
        <p:nvSpPr>
          <p:cNvPr id="117" name="Google Shape;117;p3"/>
          <p:cNvSpPr txBox="1"/>
          <p:nvPr/>
        </p:nvSpPr>
        <p:spPr bwMode="auto">
          <a:xfrm>
            <a:off x="1152850" y="541050"/>
            <a:ext cx="4413900" cy="1015799"/>
          </a:xfrm>
          <a:prstGeom prst="rect">
            <a:avLst/>
          </a:prstGeom>
          <a:noFill/>
          <a:ln>
            <a:noFill/>
          </a:ln>
        </p:spPr>
        <p:txBody>
          <a:bodyPr spcFirstLastPara="1" wrap="square" lIns="91425" tIns="91425" rIns="91425" bIns="91425" anchor="t" anchorCtr="0">
            <a:spAutoFit/>
          </a:bodyPr>
          <a:lstStyle/>
          <a:p>
            <a:pPr marL="0" marR="0" lvl="0" indent="0" algn="l">
              <a:lnSpc>
                <a:spcPct val="114999"/>
              </a:lnSpc>
              <a:spcBef>
                <a:spcPts val="1200"/>
              </a:spcBef>
              <a:spcAft>
                <a:spcPts val="1200"/>
              </a:spcAft>
              <a:buClr>
                <a:srgbClr val="000000"/>
              </a:buClr>
              <a:buSzPts val="5400"/>
              <a:buFont typeface="Arial"/>
              <a:buNone/>
              <a:defRPr/>
            </a:pPr>
            <a:r>
              <a:rPr lang="es-CO" sz="5400" b="1">
                <a:solidFill>
                  <a:srgbClr val="38AA00"/>
                </a:solidFill>
                <a:latin typeface="Work Sans"/>
                <a:ea typeface="Work Sans"/>
                <a:cs typeface="Work Sans"/>
              </a:rPr>
              <a:t>Índice</a:t>
            </a:r>
            <a:endParaRPr sz="1400" b="0" i="0" u="none" strike="noStrike" cap="none">
              <a:solidFill>
                <a:srgbClr val="38AA00"/>
              </a:solidFill>
              <a:latin typeface="Arial"/>
              <a:ea typeface="Arial"/>
              <a:cs typeface="Arial"/>
            </a:endParaRPr>
          </a:p>
        </p:txBody>
      </p:sp>
      <p:sp>
        <p:nvSpPr>
          <p:cNvPr id="118" name="Google Shape;118;p3"/>
          <p:cNvSpPr txBox="1"/>
          <p:nvPr/>
        </p:nvSpPr>
        <p:spPr bwMode="auto">
          <a:xfrm>
            <a:off x="884138" y="3376540"/>
            <a:ext cx="1988100" cy="281941"/>
          </a:xfrm>
          <a:prstGeom prst="rect">
            <a:avLst/>
          </a:prstGeom>
          <a:noFill/>
          <a:ln>
            <a:noFill/>
          </a:ln>
        </p:spPr>
        <p:txBody>
          <a:bodyPr spcFirstLastPara="1" wrap="square" lIns="91424" tIns="45699" rIns="91424" bIns="45699" anchor="t" anchorCtr="0">
            <a:noAutofit/>
          </a:bodyPr>
          <a:lstStyle/>
          <a:p>
            <a:pPr marL="0" marR="0" lvl="0" indent="0" algn="ctr">
              <a:lnSpc>
                <a:spcPct val="90000"/>
              </a:lnSpc>
              <a:spcBef>
                <a:spcPts val="0"/>
              </a:spcBef>
              <a:spcAft>
                <a:spcPts val="0"/>
              </a:spcAft>
              <a:buClr>
                <a:srgbClr val="38AA00"/>
              </a:buClr>
              <a:buSzPts val="4400"/>
              <a:buFont typeface="Work Sans Light"/>
              <a:buNone/>
              <a:defRPr/>
            </a:pPr>
            <a:r>
              <a:rPr lang="es-CO" sz="1500">
                <a:solidFill>
                  <a:srgbClr val="38AA00"/>
                </a:solidFill>
              </a:rPr>
              <a:t>Pregunta problema </a:t>
            </a:r>
            <a:endParaRPr sz="1500" b="0" i="0" u="none" strike="noStrike" cap="none">
              <a:solidFill>
                <a:srgbClr val="000000"/>
              </a:solidFill>
              <a:latin typeface="Arial"/>
              <a:ea typeface="Arial"/>
              <a:cs typeface="Arial"/>
            </a:endParaRPr>
          </a:p>
        </p:txBody>
      </p:sp>
      <p:sp>
        <p:nvSpPr>
          <p:cNvPr id="119" name="Google Shape;119;p3"/>
          <p:cNvSpPr txBox="1"/>
          <p:nvPr/>
        </p:nvSpPr>
        <p:spPr bwMode="auto">
          <a:xfrm>
            <a:off x="3860370" y="2245612"/>
            <a:ext cx="526500" cy="824666"/>
          </a:xfrm>
          <a:prstGeom prst="rect">
            <a:avLst/>
          </a:prstGeom>
          <a:noFill/>
          <a:ln>
            <a:noFill/>
          </a:ln>
        </p:spPr>
        <p:txBody>
          <a:bodyPr spcFirstLastPara="1" wrap="square" lIns="91424" tIns="91424" rIns="91424" bIns="91424" anchor="t" anchorCtr="0">
            <a:noAutofit/>
          </a:bodyPr>
          <a:lstStyle/>
          <a:p>
            <a:pPr marL="0" marR="0" lvl="0" indent="0" algn="l">
              <a:lnSpc>
                <a:spcPct val="100000"/>
              </a:lnSpc>
              <a:spcBef>
                <a:spcPts val="0"/>
              </a:spcBef>
              <a:spcAft>
                <a:spcPts val="0"/>
              </a:spcAft>
              <a:buClr>
                <a:srgbClr val="000000"/>
              </a:buClr>
              <a:buSzPts val="4800"/>
              <a:buFont typeface="Arial"/>
              <a:buNone/>
              <a:defRPr/>
            </a:pPr>
            <a:r>
              <a:rPr lang="es-CO" sz="4800">
                <a:latin typeface="Calibri"/>
                <a:ea typeface="Calibri"/>
                <a:cs typeface="Calibri"/>
              </a:rPr>
              <a:t>2</a:t>
            </a:r>
            <a:endParaRPr sz="4800" b="0" i="0" u="none" strike="noStrike" cap="none">
              <a:solidFill>
                <a:srgbClr val="000000"/>
              </a:solidFill>
              <a:latin typeface="Calibri"/>
              <a:ea typeface="Calibri"/>
              <a:cs typeface="Calibri"/>
            </a:endParaRPr>
          </a:p>
        </p:txBody>
      </p:sp>
      <p:cxnSp>
        <p:nvCxnSpPr>
          <p:cNvPr id="120" name="Google Shape;120;p3"/>
          <p:cNvCxnSpPr>
            <a:cxnSpLocks/>
          </p:cNvCxnSpPr>
          <p:nvPr/>
        </p:nvCxnSpPr>
        <p:spPr bwMode="auto">
          <a:xfrm>
            <a:off x="3440519" y="3194937"/>
            <a:ext cx="1366200" cy="2400"/>
          </a:xfrm>
          <a:prstGeom prst="straightConnector1">
            <a:avLst/>
          </a:prstGeom>
          <a:noFill/>
          <a:ln w="9525" cap="flat" cmpd="sng">
            <a:solidFill>
              <a:srgbClr val="38AA00"/>
            </a:solidFill>
            <a:prstDash val="solid"/>
            <a:miter lim="800000"/>
            <a:headEnd type="none" w="sm" len="sm"/>
            <a:tailEnd type="none" w="sm" len="sm"/>
          </a:ln>
        </p:spPr>
      </p:cxnSp>
      <p:sp>
        <p:nvSpPr>
          <p:cNvPr id="121" name="Google Shape;121;p3"/>
          <p:cNvSpPr txBox="1"/>
          <p:nvPr/>
        </p:nvSpPr>
        <p:spPr bwMode="auto">
          <a:xfrm>
            <a:off x="3082214" y="3389227"/>
            <a:ext cx="1988100" cy="281941"/>
          </a:xfrm>
          <a:prstGeom prst="rect">
            <a:avLst/>
          </a:prstGeom>
          <a:noFill/>
          <a:ln>
            <a:noFill/>
          </a:ln>
        </p:spPr>
        <p:txBody>
          <a:bodyPr spcFirstLastPara="1" wrap="square" lIns="91424" tIns="45699" rIns="91424" bIns="45699" anchor="t" anchorCtr="0">
            <a:noAutofit/>
          </a:bodyPr>
          <a:lstStyle/>
          <a:p>
            <a:pPr marL="0" marR="0" lvl="0" indent="0" algn="ctr">
              <a:lnSpc>
                <a:spcPct val="90000"/>
              </a:lnSpc>
              <a:spcBef>
                <a:spcPts val="0"/>
              </a:spcBef>
              <a:spcAft>
                <a:spcPts val="0"/>
              </a:spcAft>
              <a:buClr>
                <a:srgbClr val="38AA00"/>
              </a:buClr>
              <a:buSzPts val="4400"/>
              <a:buFont typeface="Work Sans Light"/>
              <a:buNone/>
              <a:defRPr/>
            </a:pPr>
            <a:r>
              <a:rPr lang="es-CO" sz="1500">
                <a:solidFill>
                  <a:srgbClr val="38AA00"/>
                </a:solidFill>
              </a:rPr>
              <a:t>Objetivo general</a:t>
            </a:r>
            <a:endParaRPr sz="1500" b="0" i="0" u="none" strike="noStrike" cap="none">
              <a:solidFill>
                <a:srgbClr val="000000"/>
              </a:solidFill>
              <a:latin typeface="Arial"/>
              <a:ea typeface="Arial"/>
              <a:cs typeface="Arial"/>
            </a:endParaRPr>
          </a:p>
        </p:txBody>
      </p:sp>
      <p:sp>
        <p:nvSpPr>
          <p:cNvPr id="122" name="Google Shape;122;p3"/>
          <p:cNvSpPr txBox="1"/>
          <p:nvPr/>
        </p:nvSpPr>
        <p:spPr bwMode="auto">
          <a:xfrm>
            <a:off x="6389078" y="2245612"/>
            <a:ext cx="526500" cy="758192"/>
          </a:xfrm>
          <a:prstGeom prst="rect">
            <a:avLst/>
          </a:prstGeom>
          <a:noFill/>
          <a:ln>
            <a:noFill/>
          </a:ln>
        </p:spPr>
        <p:txBody>
          <a:bodyPr spcFirstLastPara="1" wrap="square" lIns="91424" tIns="91424" rIns="91424" bIns="91424" anchor="t" anchorCtr="0">
            <a:noAutofit/>
          </a:bodyPr>
          <a:lstStyle/>
          <a:p>
            <a:pPr marL="0" marR="0" lvl="0" indent="0" algn="l">
              <a:lnSpc>
                <a:spcPct val="100000"/>
              </a:lnSpc>
              <a:spcBef>
                <a:spcPts val="0"/>
              </a:spcBef>
              <a:spcAft>
                <a:spcPts val="0"/>
              </a:spcAft>
              <a:buClr>
                <a:srgbClr val="000000"/>
              </a:buClr>
              <a:buSzPts val="4800"/>
              <a:buFont typeface="Arial"/>
              <a:buNone/>
              <a:defRPr/>
            </a:pPr>
            <a:r>
              <a:rPr lang="es-CO" sz="4800">
                <a:latin typeface="Calibri"/>
                <a:ea typeface="Calibri"/>
                <a:cs typeface="Calibri"/>
              </a:rPr>
              <a:t>3</a:t>
            </a:r>
            <a:endParaRPr sz="4800" b="0" i="0" u="none" strike="noStrike" cap="none">
              <a:solidFill>
                <a:srgbClr val="000000"/>
              </a:solidFill>
              <a:latin typeface="Calibri"/>
              <a:ea typeface="Calibri"/>
              <a:cs typeface="Calibri"/>
            </a:endParaRPr>
          </a:p>
        </p:txBody>
      </p:sp>
      <p:cxnSp>
        <p:nvCxnSpPr>
          <p:cNvPr id="123" name="Google Shape;123;p3"/>
          <p:cNvCxnSpPr>
            <a:cxnSpLocks/>
          </p:cNvCxnSpPr>
          <p:nvPr/>
        </p:nvCxnSpPr>
        <p:spPr bwMode="auto">
          <a:xfrm>
            <a:off x="5969228" y="3190137"/>
            <a:ext cx="1366200" cy="2400"/>
          </a:xfrm>
          <a:prstGeom prst="straightConnector1">
            <a:avLst/>
          </a:prstGeom>
          <a:noFill/>
          <a:ln w="9525" cap="flat" cmpd="sng">
            <a:solidFill>
              <a:srgbClr val="38AA00"/>
            </a:solidFill>
            <a:prstDash val="solid"/>
            <a:miter lim="800000"/>
            <a:headEnd type="none" w="sm" len="sm"/>
            <a:tailEnd type="none" w="sm" len="sm"/>
          </a:ln>
        </p:spPr>
      </p:cxnSp>
      <p:sp>
        <p:nvSpPr>
          <p:cNvPr id="124" name="Google Shape;124;p3"/>
          <p:cNvSpPr txBox="1"/>
          <p:nvPr/>
        </p:nvSpPr>
        <p:spPr bwMode="auto">
          <a:xfrm>
            <a:off x="5658278" y="3376540"/>
            <a:ext cx="1988100" cy="294629"/>
          </a:xfrm>
          <a:prstGeom prst="rect">
            <a:avLst/>
          </a:prstGeom>
          <a:noFill/>
          <a:ln>
            <a:noFill/>
          </a:ln>
        </p:spPr>
        <p:txBody>
          <a:bodyPr spcFirstLastPara="1" wrap="square" lIns="91424" tIns="45699" rIns="91424" bIns="45699" anchor="t" anchorCtr="0">
            <a:noAutofit/>
          </a:bodyPr>
          <a:lstStyle/>
          <a:p>
            <a:pPr marL="0" marR="0" lvl="0" indent="0" algn="ctr">
              <a:lnSpc>
                <a:spcPct val="90000"/>
              </a:lnSpc>
              <a:spcBef>
                <a:spcPts val="0"/>
              </a:spcBef>
              <a:spcAft>
                <a:spcPts val="0"/>
              </a:spcAft>
              <a:buClr>
                <a:srgbClr val="38AA00"/>
              </a:buClr>
              <a:buSzPts val="4400"/>
              <a:buFont typeface="Work Sans Light"/>
              <a:buNone/>
              <a:defRPr/>
            </a:pPr>
            <a:r>
              <a:rPr lang="es-CO" sz="1500">
                <a:solidFill>
                  <a:srgbClr val="38AA00"/>
                </a:solidFill>
              </a:rPr>
              <a:t>Objetivo específicos</a:t>
            </a:r>
            <a:endParaRPr sz="1500" b="0" i="0" u="none" strike="noStrike" cap="none">
              <a:solidFill>
                <a:srgbClr val="000000"/>
              </a:solidFill>
              <a:latin typeface="Arial"/>
              <a:ea typeface="Arial"/>
              <a:cs typeface="Arial"/>
            </a:endParaRPr>
          </a:p>
        </p:txBody>
      </p:sp>
      <p:sp>
        <p:nvSpPr>
          <p:cNvPr id="125" name="Google Shape;125;p3"/>
          <p:cNvSpPr txBox="1"/>
          <p:nvPr/>
        </p:nvSpPr>
        <p:spPr bwMode="auto">
          <a:xfrm>
            <a:off x="8548861" y="2245612"/>
            <a:ext cx="526500" cy="805615"/>
          </a:xfrm>
          <a:prstGeom prst="rect">
            <a:avLst/>
          </a:prstGeom>
          <a:noFill/>
          <a:ln>
            <a:noFill/>
          </a:ln>
        </p:spPr>
        <p:txBody>
          <a:bodyPr spcFirstLastPara="1" wrap="square" lIns="91424" tIns="91424" rIns="91424" bIns="91424" anchor="t" anchorCtr="0">
            <a:noAutofit/>
          </a:bodyPr>
          <a:lstStyle/>
          <a:p>
            <a:pPr marL="0" marR="0" lvl="0" indent="0" algn="l">
              <a:lnSpc>
                <a:spcPct val="100000"/>
              </a:lnSpc>
              <a:spcBef>
                <a:spcPts val="0"/>
              </a:spcBef>
              <a:spcAft>
                <a:spcPts val="0"/>
              </a:spcAft>
              <a:buClr>
                <a:srgbClr val="000000"/>
              </a:buClr>
              <a:buSzPts val="4800"/>
              <a:buFont typeface="Arial"/>
              <a:buNone/>
              <a:defRPr/>
            </a:pPr>
            <a:r>
              <a:rPr lang="es-CO" sz="4800">
                <a:latin typeface="Calibri"/>
                <a:ea typeface="Calibri"/>
                <a:cs typeface="Calibri"/>
              </a:rPr>
              <a:t>4</a:t>
            </a:r>
            <a:endParaRPr sz="4800" b="0" i="0" u="none" strike="noStrike" cap="none">
              <a:solidFill>
                <a:srgbClr val="000000"/>
              </a:solidFill>
              <a:latin typeface="Calibri"/>
              <a:ea typeface="Calibri"/>
              <a:cs typeface="Calibri"/>
            </a:endParaRPr>
          </a:p>
        </p:txBody>
      </p:sp>
      <p:cxnSp>
        <p:nvCxnSpPr>
          <p:cNvPr id="126" name="Google Shape;126;p3"/>
          <p:cNvCxnSpPr>
            <a:cxnSpLocks/>
          </p:cNvCxnSpPr>
          <p:nvPr/>
        </p:nvCxnSpPr>
        <p:spPr bwMode="auto">
          <a:xfrm>
            <a:off x="8129011" y="3197337"/>
            <a:ext cx="1366200" cy="2400"/>
          </a:xfrm>
          <a:prstGeom prst="straightConnector1">
            <a:avLst/>
          </a:prstGeom>
          <a:noFill/>
          <a:ln w="9525" cap="flat" cmpd="sng">
            <a:solidFill>
              <a:srgbClr val="38AA00"/>
            </a:solidFill>
            <a:prstDash val="solid"/>
            <a:miter lim="800000"/>
            <a:headEnd type="none" w="sm" len="sm"/>
            <a:tailEnd type="none" w="sm" len="sm"/>
          </a:ln>
        </p:spPr>
      </p:cxnSp>
      <p:sp>
        <p:nvSpPr>
          <p:cNvPr id="127" name="Google Shape;127;p3"/>
          <p:cNvSpPr txBox="1"/>
          <p:nvPr/>
        </p:nvSpPr>
        <p:spPr bwMode="auto">
          <a:xfrm>
            <a:off x="8009689" y="3376540"/>
            <a:ext cx="1604843" cy="307316"/>
          </a:xfrm>
          <a:prstGeom prst="rect">
            <a:avLst/>
          </a:prstGeom>
          <a:noFill/>
          <a:ln>
            <a:noFill/>
          </a:ln>
        </p:spPr>
        <p:txBody>
          <a:bodyPr spcFirstLastPara="1" wrap="square" lIns="91424" tIns="45699" rIns="91424" bIns="45699" anchor="t" anchorCtr="0">
            <a:noAutofit/>
          </a:bodyPr>
          <a:lstStyle/>
          <a:p>
            <a:pPr marL="0" marR="0" lvl="0" indent="0" algn="ctr">
              <a:lnSpc>
                <a:spcPct val="90000"/>
              </a:lnSpc>
              <a:spcBef>
                <a:spcPts val="0"/>
              </a:spcBef>
              <a:spcAft>
                <a:spcPts val="0"/>
              </a:spcAft>
              <a:buClr>
                <a:srgbClr val="38AA00"/>
              </a:buClr>
              <a:buSzPts val="4400"/>
              <a:buFont typeface="Work Sans Light"/>
              <a:buNone/>
              <a:defRPr/>
            </a:pPr>
            <a:r>
              <a:rPr lang="es-CO" sz="1500">
                <a:solidFill>
                  <a:srgbClr val="38AA00"/>
                </a:solidFill>
              </a:rPr>
              <a:t>Justificación</a:t>
            </a:r>
            <a:endParaRPr sz="1500">
              <a:solidFill>
                <a:srgbClr val="38AA00"/>
              </a:solidFill>
            </a:endParaRPr>
          </a:p>
        </p:txBody>
      </p:sp>
      <p:sp>
        <p:nvSpPr>
          <p:cNvPr id="149" name="Google Shape;149;p3"/>
          <p:cNvSpPr txBox="1"/>
          <p:nvPr/>
        </p:nvSpPr>
        <p:spPr bwMode="auto">
          <a:xfrm>
            <a:off x="1664773" y="2245612"/>
            <a:ext cx="526500" cy="779824"/>
          </a:xfrm>
          <a:prstGeom prst="rect">
            <a:avLst/>
          </a:prstGeom>
          <a:noFill/>
          <a:ln>
            <a:noFill/>
          </a:ln>
        </p:spPr>
        <p:txBody>
          <a:bodyPr spcFirstLastPara="1" wrap="square" lIns="91424" tIns="91424" rIns="91424" bIns="91424" anchor="t" anchorCtr="0">
            <a:noAutofit/>
          </a:bodyPr>
          <a:lstStyle/>
          <a:p>
            <a:pPr marL="0" marR="0" lvl="0" indent="0" algn="l">
              <a:lnSpc>
                <a:spcPct val="100000"/>
              </a:lnSpc>
              <a:spcBef>
                <a:spcPts val="0"/>
              </a:spcBef>
              <a:spcAft>
                <a:spcPts val="0"/>
              </a:spcAft>
              <a:buClr>
                <a:srgbClr val="000000"/>
              </a:buClr>
              <a:buSzPts val="4800"/>
              <a:buFont typeface="Arial"/>
              <a:buNone/>
              <a:defRPr/>
            </a:pPr>
            <a:r>
              <a:rPr lang="es-CO" sz="4800" b="0" i="0" u="none" strike="noStrike" cap="none">
                <a:solidFill>
                  <a:srgbClr val="000000"/>
                </a:solidFill>
                <a:latin typeface="Calibri"/>
                <a:ea typeface="Calibri"/>
                <a:cs typeface="Calibri"/>
              </a:rPr>
              <a:t>1</a:t>
            </a:r>
            <a:endParaRPr sz="4800" b="0" i="0" u="none" strike="noStrike" cap="none">
              <a:solidFill>
                <a:srgbClr val="000000"/>
              </a:solidFill>
              <a:latin typeface="Calibri"/>
              <a:ea typeface="Calibri"/>
              <a:cs typeface="Calibri"/>
            </a:endParaRPr>
          </a:p>
        </p:txBody>
      </p:sp>
      <p:cxnSp>
        <p:nvCxnSpPr>
          <p:cNvPr id="150" name="Google Shape;150;p3"/>
          <p:cNvCxnSpPr>
            <a:cxnSpLocks/>
          </p:cNvCxnSpPr>
          <p:nvPr/>
        </p:nvCxnSpPr>
        <p:spPr bwMode="auto">
          <a:xfrm>
            <a:off x="1244923" y="3187737"/>
            <a:ext cx="1366200" cy="2400"/>
          </a:xfrm>
          <a:prstGeom prst="straightConnector1">
            <a:avLst/>
          </a:prstGeom>
          <a:noFill/>
          <a:ln w="9525" cap="flat" cmpd="sng">
            <a:solidFill>
              <a:srgbClr val="38AA00"/>
            </a:solidFill>
            <a:prstDash val="solid"/>
            <a:miter lim="800000"/>
            <a:headEnd type="none" w="sm" len="sm"/>
            <a:tailEnd type="none" w="sm" len="sm"/>
          </a:ln>
        </p:spPr>
      </p:cxnSp>
      <p:sp>
        <p:nvSpPr>
          <p:cNvPr id="882831800" name=" 882831799"/>
          <p:cNvSpPr/>
          <p:nvPr/>
        </p:nvSpPr>
        <p:spPr bwMode="auto">
          <a:xfrm>
            <a:off x="9841591" y="3350769"/>
            <a:ext cx="2036696" cy="320399"/>
          </a:xfr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defRPr/>
            </a:pPr>
            <a:r>
              <a:rPr sz="1500" b="0" i="0" u="none">
                <a:solidFill>
                  <a:srgbClr val="38AA00"/>
                </a:solidFill>
                <a:latin typeface="Arial"/>
                <a:ea typeface="Arial"/>
                <a:cs typeface="Arial"/>
              </a:rPr>
              <a:t>Control de Versiones</a:t>
            </a:r>
            <a:endParaRPr/>
          </a:p>
        </p:txBody>
      </p:sp>
      <p:cxnSp>
        <p:nvCxnSpPr>
          <p:cNvPr id="1010663572" name="Google Shape;126;p3"/>
          <p:cNvCxnSpPr>
            <a:cxnSpLocks/>
          </p:cNvCxnSpPr>
          <p:nvPr/>
        </p:nvCxnSpPr>
        <p:spPr bwMode="auto">
          <a:xfrm>
            <a:off x="10176839" y="3185337"/>
            <a:ext cx="1366200" cy="2399"/>
          </a:xfrm>
          <a:prstGeom prst="straightConnector1">
            <a:avLst/>
          </a:prstGeom>
          <a:noFill/>
          <a:ln w="9525" cap="flat" cmpd="sng">
            <a:solidFill>
              <a:srgbClr val="38AA00"/>
            </a:solidFill>
            <a:prstDash val="solid"/>
            <a:miter lim="800000"/>
            <a:headEnd type="none" w="sm" len="sm"/>
            <a:tailEnd type="none" w="sm" len="sm"/>
          </a:ln>
        </p:spPr>
      </p:cxnSp>
      <p:sp>
        <p:nvSpPr>
          <p:cNvPr id="187468424" name="Google Shape;125;p3"/>
          <p:cNvSpPr txBox="1"/>
          <p:nvPr/>
        </p:nvSpPr>
        <p:spPr bwMode="auto">
          <a:xfrm>
            <a:off x="10596689" y="2219822"/>
            <a:ext cx="526500" cy="805614"/>
          </a:xfrm>
          <a:prstGeom prst="rect">
            <a:avLst/>
          </a:prstGeom>
          <a:noFill/>
          <a:ln>
            <a:noFill/>
          </a:ln>
        </p:spPr>
        <p:txBody>
          <a:bodyPr spcFirstLastPara="1" wrap="square" lIns="91424" tIns="91424" rIns="91424" bIns="91424" anchor="t" anchorCtr="0">
            <a:noAutofit/>
          </a:bodyPr>
          <a:lstStyle/>
          <a:p>
            <a:pPr marL="0" marR="0" lvl="0" indent="0" algn="l">
              <a:lnSpc>
                <a:spcPct val="100000"/>
              </a:lnSpc>
              <a:spcBef>
                <a:spcPts val="0"/>
              </a:spcBef>
              <a:spcAft>
                <a:spcPts val="0"/>
              </a:spcAft>
              <a:buClr>
                <a:srgbClr val="000000"/>
              </a:buClr>
              <a:buSzPts val="4800"/>
              <a:buFont typeface="Arial"/>
              <a:buNone/>
              <a:defRPr/>
            </a:pPr>
            <a:r>
              <a:rPr lang="es-CO" sz="4800">
                <a:latin typeface="Calibri"/>
                <a:ea typeface="Calibri"/>
                <a:cs typeface="Calibri"/>
              </a:rPr>
              <a:t>5</a:t>
            </a:r>
            <a:endParaRPr sz="4800" b="0" i="0" u="none" strike="noStrike" cap="none">
              <a:solidFill>
                <a:srgbClr val="000000"/>
              </a:solidFill>
              <a:latin typeface="Calibri"/>
              <a:ea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PhAnim="0">
  <p:cSld>
    <p:bg>
      <p:bgPr>
        <a:blipFill>
          <a:blip r:embed="rId3">
            <a:alphaModFix/>
          </a:blip>
          <a:stretch/>
        </a:blipFill>
        <a:effectLst/>
      </p:bgPr>
    </p:bg>
    <p:spTree>
      <p:nvGrpSpPr>
        <p:cNvPr id="1" name=""/>
        <p:cNvGrpSpPr/>
        <p:nvPr/>
      </p:nvGrpSpPr>
      <p:grpSpPr bwMode="auto">
        <a:xfrm>
          <a:off x="0" y="0"/>
          <a:ext cx="0" cy="0"/>
          <a:chOff x="0" y="0"/>
          <a:chExt cx="0" cy="0"/>
        </a:xfrm>
      </p:grpSpPr>
      <p:sp>
        <p:nvSpPr>
          <p:cNvPr id="163" name="Google Shape;163;g1f5331a6543_1_3"/>
          <p:cNvSpPr txBox="1"/>
          <p:nvPr/>
        </p:nvSpPr>
        <p:spPr bwMode="auto">
          <a:xfrm>
            <a:off x="762000" y="2661339"/>
            <a:ext cx="5459100" cy="1308020"/>
          </a:xfrm>
          <a:prstGeom prst="rect">
            <a:avLst/>
          </a:prstGeom>
          <a:noFill/>
          <a:ln>
            <a:noFill/>
          </a:ln>
        </p:spPr>
        <p:txBody>
          <a:bodyPr spcFirstLastPara="1" wrap="square" lIns="91425" tIns="91425" rIns="91425" bIns="91425" anchor="t" anchorCtr="0">
            <a:spAutoFit/>
          </a:bodyPr>
          <a:lstStyle/>
          <a:p>
            <a:pPr marL="0" lvl="0" indent="0" algn="just">
              <a:lnSpc>
                <a:spcPct val="150000"/>
              </a:lnSpc>
              <a:spcBef>
                <a:spcPts val="1200"/>
              </a:spcBef>
              <a:spcAft>
                <a:spcPts val="0"/>
              </a:spcAft>
              <a:buClr>
                <a:schemeClr val="dk1"/>
              </a:buClr>
              <a:buSzPts val="1100"/>
              <a:buFont typeface="Arial"/>
              <a:buNone/>
              <a:defRPr/>
            </a:pPr>
            <a:r>
              <a:rPr lang="es-CO" dirty="0">
                <a:solidFill>
                  <a:srgbClr val="0D0D0D"/>
                </a:solidFill>
                <a:highlight>
                  <a:srgbClr val="FFFFFF"/>
                </a:highlight>
                <a:latin typeface="Roboto"/>
                <a:ea typeface="Roboto"/>
                <a:cs typeface="Roboto"/>
              </a:rPr>
              <a:t>¿Cómo se podría optimizar la experiencia de los clientes al ordenar en bares mediante un sistema de visualización de un menú digital?</a:t>
            </a:r>
            <a:endParaRPr dirty="0">
              <a:solidFill>
                <a:srgbClr val="0D0D0D"/>
              </a:solidFill>
              <a:highlight>
                <a:srgbClr val="FFFFFF"/>
              </a:highlight>
              <a:latin typeface="Roboto"/>
              <a:ea typeface="Roboto"/>
              <a:cs typeface="Roboto"/>
            </a:endParaRPr>
          </a:p>
        </p:txBody>
      </p:sp>
      <p:sp>
        <p:nvSpPr>
          <p:cNvPr id="164" name="Google Shape;164;g1f5331a6543_1_3"/>
          <p:cNvSpPr txBox="1"/>
          <p:nvPr/>
        </p:nvSpPr>
        <p:spPr bwMode="auto">
          <a:xfrm>
            <a:off x="0" y="0"/>
            <a:ext cx="3000000" cy="354000"/>
          </a:xfrm>
          <a:prstGeom prst="rect">
            <a:avLst/>
          </a:prstGeom>
          <a:noFill/>
          <a:ln>
            <a:noFill/>
          </a:ln>
        </p:spPr>
        <p:txBody>
          <a:bodyPr spcFirstLastPara="1" wrap="square" lIns="91425" tIns="91425" rIns="91425" bIns="91425" anchor="t" anchorCtr="0">
            <a:spAutoFit/>
          </a:bodyPr>
          <a:lstStyle/>
          <a:p>
            <a:pPr marL="0" marR="0" lvl="0" indent="0" algn="l">
              <a:lnSpc>
                <a:spcPct val="100000"/>
              </a:lnSpc>
              <a:spcBef>
                <a:spcPts val="0"/>
              </a:spcBef>
              <a:spcAft>
                <a:spcPts val="0"/>
              </a:spcAft>
              <a:buClr>
                <a:srgbClr val="000000"/>
              </a:buClr>
              <a:buSzPts val="1100"/>
              <a:buFont typeface="Arial"/>
              <a:buNone/>
              <a:defRPr/>
            </a:pPr>
            <a:r>
              <a:rPr lang="es-CO" sz="1100" b="1" i="0" u="none" strike="noStrike" cap="none">
                <a:solidFill>
                  <a:srgbClr val="FFFFFF"/>
                </a:solidFill>
                <a:latin typeface="Arial"/>
                <a:ea typeface="Arial"/>
                <a:cs typeface="Arial"/>
              </a:rPr>
              <a:t>Problema</a:t>
            </a:r>
            <a:endParaRPr sz="1400" b="0" i="0" u="none" strike="noStrike" cap="none">
              <a:solidFill>
                <a:srgbClr val="000000"/>
              </a:solidFill>
              <a:latin typeface="Arial"/>
              <a:ea typeface="Arial"/>
              <a:cs typeface="Arial"/>
            </a:endParaRPr>
          </a:p>
        </p:txBody>
      </p:sp>
      <p:sp>
        <p:nvSpPr>
          <p:cNvPr id="165" name="Google Shape;165;g1f5331a6543_1_3"/>
          <p:cNvSpPr txBox="1"/>
          <p:nvPr/>
        </p:nvSpPr>
        <p:spPr bwMode="auto">
          <a:xfrm>
            <a:off x="762000" y="914400"/>
            <a:ext cx="5181600" cy="794033"/>
          </a:xfrm>
          <a:prstGeom prst="rect">
            <a:avLst/>
          </a:prstGeom>
          <a:noFill/>
          <a:ln>
            <a:noFill/>
          </a:ln>
        </p:spPr>
        <p:txBody>
          <a:bodyPr spcFirstLastPara="1" wrap="square" lIns="91425" tIns="91425" rIns="91425" bIns="91425" anchor="t" anchorCtr="0">
            <a:spAutoFit/>
          </a:bodyPr>
          <a:lstStyle/>
          <a:p>
            <a:pPr marL="0" marR="0" lvl="0" indent="0" algn="l">
              <a:lnSpc>
                <a:spcPct val="90000"/>
              </a:lnSpc>
              <a:spcBef>
                <a:spcPts val="0"/>
              </a:spcBef>
              <a:spcAft>
                <a:spcPts val="0"/>
              </a:spcAft>
              <a:buClr>
                <a:srgbClr val="000000"/>
              </a:buClr>
              <a:buSzPts val="3600"/>
              <a:buFont typeface="Arial"/>
              <a:buNone/>
              <a:defRPr/>
            </a:pPr>
            <a:r>
              <a:rPr lang="es-CO" sz="4400" dirty="0">
                <a:solidFill>
                  <a:srgbClr val="38AA00"/>
                </a:solidFill>
              </a:rPr>
              <a:t>Pregunta problema</a:t>
            </a:r>
            <a:endParaRPr sz="4400" b="0" i="0" u="none" strike="noStrike" cap="none" dirty="0">
              <a:solidFill>
                <a:srgbClr val="38AA00"/>
              </a:solidFill>
              <a:latin typeface="Arial"/>
              <a:ea typeface="Arial"/>
              <a:cs typeface="Arial"/>
            </a:endParaRPr>
          </a:p>
        </p:txBody>
      </p:sp>
      <p:pic>
        <p:nvPicPr>
          <p:cNvPr id="166" name="Google Shape;166;g1f5331a6543_1_3"/>
          <p:cNvPicPr/>
          <p:nvPr/>
        </p:nvPicPr>
        <p:blipFill>
          <a:blip r:embed="rId4">
            <a:alphaModFix/>
          </a:blip>
          <a:srcRect/>
          <a:stretch/>
        </p:blipFill>
        <p:spPr bwMode="auto">
          <a:xfrm>
            <a:off x="7389174" y="2057949"/>
            <a:ext cx="3927575" cy="2514800"/>
          </a:xfrm>
          <a:prstGeom prst="rect">
            <a:avLst/>
          </a:prstGeom>
          <a:noFill/>
          <a:ln>
            <a:noFill/>
          </a:ln>
        </p:spPr>
      </p:pic>
      <p:pic>
        <p:nvPicPr>
          <p:cNvPr id="2" name="Google Shape;197;p8">
            <a:extLst>
              <a:ext uri="{FF2B5EF4-FFF2-40B4-BE49-F238E27FC236}">
                <a16:creationId xmlns:a16="http://schemas.microsoft.com/office/drawing/2014/main" id="{A7305015-B49C-96A5-2395-0E39CA06C5FA}"/>
              </a:ext>
            </a:extLst>
          </p:cNvPr>
          <p:cNvPicPr/>
          <p:nvPr/>
        </p:nvPicPr>
        <p:blipFill>
          <a:blip r:embed="rId5">
            <a:alphaModFix/>
          </a:blip>
          <a:srcRect l="23687" t="24016" r="24171" b="24010"/>
          <a:stretch/>
        </p:blipFill>
        <p:spPr bwMode="auto">
          <a:xfrm>
            <a:off x="11338085" y="6096000"/>
            <a:ext cx="641026" cy="581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PhAnim="0">
  <p:cSld>
    <p:bg>
      <p:bgPr>
        <a:blipFill>
          <a:blip r:embed="rId3">
            <a:alphaModFix/>
          </a:blip>
          <a:stretch/>
        </a:blipFill>
        <a:effectLst/>
      </p:bgPr>
    </p:bg>
    <p:spTree>
      <p:nvGrpSpPr>
        <p:cNvPr id="1" name=""/>
        <p:cNvGrpSpPr/>
        <p:nvPr/>
      </p:nvGrpSpPr>
      <p:grpSpPr bwMode="auto">
        <a:xfrm>
          <a:off x="0" y="0"/>
          <a:ext cx="0" cy="0"/>
          <a:chOff x="0" y="0"/>
          <a:chExt cx="0" cy="0"/>
        </a:xfrm>
      </p:grpSpPr>
      <p:sp>
        <p:nvSpPr>
          <p:cNvPr id="171" name="Google Shape;171;p4"/>
          <p:cNvSpPr txBox="1"/>
          <p:nvPr/>
        </p:nvSpPr>
        <p:spPr bwMode="auto">
          <a:xfrm>
            <a:off x="152400" y="457200"/>
            <a:ext cx="5832300" cy="676500"/>
          </a:xfrm>
          <a:prstGeom prst="rect">
            <a:avLst/>
          </a:prstGeom>
          <a:noFill/>
          <a:ln>
            <a:noFill/>
          </a:ln>
        </p:spPr>
        <p:txBody>
          <a:bodyPr spcFirstLastPara="1" wrap="square" lIns="91425" tIns="45700" rIns="91425" bIns="45700" anchor="t" anchorCtr="0">
            <a:noAutofit/>
          </a:bodyPr>
          <a:lstStyle/>
          <a:p>
            <a:pPr marL="0" marR="0" lvl="0" indent="0" algn="ctr">
              <a:lnSpc>
                <a:spcPct val="90000"/>
              </a:lnSpc>
              <a:spcBef>
                <a:spcPts val="0"/>
              </a:spcBef>
              <a:spcAft>
                <a:spcPts val="0"/>
              </a:spcAft>
              <a:buClr>
                <a:srgbClr val="38AA00"/>
              </a:buClr>
              <a:buSzPts val="4400"/>
              <a:buFont typeface="Work Sans Light"/>
              <a:buNone/>
              <a:defRPr/>
            </a:pPr>
            <a:r>
              <a:rPr lang="es-CO" sz="4400" b="0" i="0" u="none" strike="noStrike" cap="none" dirty="0">
                <a:solidFill>
                  <a:srgbClr val="38AA00"/>
                </a:solidFill>
                <a:latin typeface="Arial"/>
                <a:ea typeface="Arial"/>
                <a:cs typeface="Arial"/>
              </a:rPr>
              <a:t>Objetivo general </a:t>
            </a:r>
            <a:endParaRPr sz="1400" b="0" i="0" u="none" strike="noStrike" cap="none" dirty="0">
              <a:solidFill>
                <a:srgbClr val="000000"/>
              </a:solidFill>
              <a:latin typeface="Arial"/>
              <a:ea typeface="Arial"/>
              <a:cs typeface="Arial"/>
            </a:endParaRPr>
          </a:p>
        </p:txBody>
      </p:sp>
      <p:sp>
        <p:nvSpPr>
          <p:cNvPr id="172" name="Google Shape;172;p4"/>
          <p:cNvSpPr txBox="1"/>
          <p:nvPr/>
        </p:nvSpPr>
        <p:spPr bwMode="auto">
          <a:xfrm>
            <a:off x="9128950" y="4060650"/>
            <a:ext cx="1413600" cy="676500"/>
          </a:xfrm>
          <a:prstGeom prst="rect">
            <a:avLst/>
          </a:prstGeom>
          <a:noFill/>
          <a:ln>
            <a:noFill/>
          </a:ln>
        </p:spPr>
        <p:txBody>
          <a:bodyPr spcFirstLastPara="1" wrap="square" lIns="91425" tIns="91425" rIns="91425" bIns="91425" anchor="t" anchorCtr="0">
            <a:noAutofit/>
          </a:bodyPr>
          <a:lstStyle/>
          <a:p>
            <a:pPr marL="0" marR="0" lvl="0" indent="0" algn="l">
              <a:lnSpc>
                <a:spcPct val="100000"/>
              </a:lnSpc>
              <a:spcBef>
                <a:spcPts val="0"/>
              </a:spcBef>
              <a:spcAft>
                <a:spcPts val="0"/>
              </a:spcAft>
              <a:buClr>
                <a:srgbClr val="000000"/>
              </a:buClr>
              <a:buSzPts val="2800"/>
              <a:buFont typeface="Arial"/>
              <a:buNone/>
              <a:defRPr/>
            </a:pPr>
            <a:endParaRPr sz="2800" b="0" i="0" u="none" strike="noStrike" cap="none">
              <a:solidFill>
                <a:schemeClr val="dk1"/>
              </a:solidFill>
              <a:latin typeface="Calibri"/>
              <a:ea typeface="Calibri"/>
              <a:cs typeface="Calibri"/>
            </a:endParaRPr>
          </a:p>
        </p:txBody>
      </p:sp>
      <p:pic>
        <p:nvPicPr>
          <p:cNvPr id="173" name="Google Shape;173;p4"/>
          <p:cNvPicPr/>
          <p:nvPr/>
        </p:nvPicPr>
        <p:blipFill>
          <a:blip r:embed="rId4">
            <a:alphaModFix/>
          </a:blip>
          <a:srcRect/>
          <a:stretch/>
        </p:blipFill>
        <p:spPr bwMode="auto">
          <a:xfrm>
            <a:off x="6887250" y="1364050"/>
            <a:ext cx="4279724" cy="4279724"/>
          </a:xfrm>
          <a:prstGeom prst="rect">
            <a:avLst/>
          </a:prstGeom>
          <a:noFill/>
          <a:ln>
            <a:noFill/>
          </a:ln>
        </p:spPr>
      </p:pic>
      <p:sp>
        <p:nvSpPr>
          <p:cNvPr id="174" name="Google Shape;174;p4"/>
          <p:cNvSpPr txBox="1"/>
          <p:nvPr/>
        </p:nvSpPr>
        <p:spPr bwMode="auto">
          <a:xfrm>
            <a:off x="609600" y="2536463"/>
            <a:ext cx="5832300" cy="1785074"/>
          </a:xfrm>
          <a:prstGeom prst="rect">
            <a:avLst/>
          </a:prstGeom>
          <a:noFill/>
          <a:ln>
            <a:noFill/>
          </a:ln>
        </p:spPr>
        <p:txBody>
          <a:bodyPr spcFirstLastPara="1" wrap="square" lIns="91425" tIns="91425" rIns="91425" bIns="91425" anchor="t" anchorCtr="0">
            <a:spAutoFit/>
          </a:bodyPr>
          <a:lstStyle/>
          <a:p>
            <a:pPr marL="0" marR="0" lvl="0" indent="0" algn="just">
              <a:lnSpc>
                <a:spcPct val="100000"/>
              </a:lnSpc>
              <a:spcBef>
                <a:spcPts val="0"/>
              </a:spcBef>
              <a:spcAft>
                <a:spcPts val="0"/>
              </a:spcAft>
              <a:buClr>
                <a:schemeClr val="dk1"/>
              </a:buClr>
              <a:buSzPts val="1100"/>
              <a:buFont typeface="Arial"/>
              <a:buNone/>
              <a:defRPr/>
            </a:pPr>
            <a:r>
              <a:rPr lang="es-CO" sz="1300" dirty="0">
                <a:solidFill>
                  <a:srgbClr val="0D0D0D"/>
                </a:solidFill>
                <a:highlight>
                  <a:srgbClr val="FFFFFF"/>
                </a:highlight>
              </a:rPr>
              <a:t>Desarrollar e implementar una funcionalidad de personalización detallada de menús en la plataforma EMEN para un establecimiento específico, asegurando que refleje su identidad única mediante la carga y edición sencilla de imágenes y descripciones de productos. Los propietarios del bar podrán actualizar instantáneamente los precios y la disponibilidad de productos en su menú digital. La plataforma se adaptará a dispositivos móviles, tables y pantallas de visualización en el bar, y se proporcionará un servicio de soporte técnico dedicado para resolver cualquier incidencia</a:t>
            </a:r>
            <a:r>
              <a:rPr lang="es-CO" sz="1300" dirty="0">
                <a:solidFill>
                  <a:schemeClr val="dk1"/>
                </a:solidFill>
                <a:highlight>
                  <a:srgbClr val="FFFFFF"/>
                </a:highlight>
              </a:rPr>
              <a:t>.</a:t>
            </a:r>
            <a:endParaRPr sz="1500" b="0" i="0" u="none" strike="noStrike" cap="none" dirty="0">
              <a:solidFill>
                <a:schemeClr val="dk1"/>
              </a:solidFill>
              <a:latin typeface="Arial"/>
              <a:ea typeface="Arial"/>
              <a:cs typeface="Arial"/>
            </a:endParaRPr>
          </a:p>
        </p:txBody>
      </p:sp>
      <p:pic>
        <p:nvPicPr>
          <p:cNvPr id="2" name="Google Shape;197;p8">
            <a:extLst>
              <a:ext uri="{FF2B5EF4-FFF2-40B4-BE49-F238E27FC236}">
                <a16:creationId xmlns:a16="http://schemas.microsoft.com/office/drawing/2014/main" id="{24E7B31B-3340-844A-244E-146E2A771234}"/>
              </a:ext>
            </a:extLst>
          </p:cNvPr>
          <p:cNvPicPr/>
          <p:nvPr/>
        </p:nvPicPr>
        <p:blipFill>
          <a:blip r:embed="rId5">
            <a:alphaModFix/>
          </a:blip>
          <a:srcRect l="23687" t="24016" r="24171" b="24010"/>
          <a:stretch/>
        </p:blipFill>
        <p:spPr bwMode="auto">
          <a:xfrm>
            <a:off x="11353800" y="6096000"/>
            <a:ext cx="641026" cy="581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bg>
      <p:bgPr>
        <a:blipFill>
          <a:blip r:embed="rId3">
            <a:alphaModFix/>
          </a:blip>
          <a:stretch/>
        </a:blipFill>
        <a:effectLst/>
      </p:bgPr>
    </p:bg>
    <p:spTree>
      <p:nvGrpSpPr>
        <p:cNvPr id="1" name=""/>
        <p:cNvGrpSpPr/>
        <p:nvPr/>
      </p:nvGrpSpPr>
      <p:grpSpPr bwMode="auto">
        <a:xfrm>
          <a:off x="0" y="0"/>
          <a:ext cx="0" cy="0"/>
          <a:chOff x="0" y="0"/>
          <a:chExt cx="0" cy="0"/>
        </a:xfrm>
      </p:grpSpPr>
      <p:sp>
        <p:nvSpPr>
          <p:cNvPr id="179" name="Google Shape;179;p5"/>
          <p:cNvSpPr txBox="1"/>
          <p:nvPr/>
        </p:nvSpPr>
        <p:spPr bwMode="auto">
          <a:xfrm>
            <a:off x="882450" y="1731575"/>
            <a:ext cx="5193600" cy="599400"/>
          </a:xfrm>
          <a:prstGeom prst="rect">
            <a:avLst/>
          </a:prstGeom>
          <a:noFill/>
          <a:ln>
            <a:noFill/>
          </a:ln>
        </p:spPr>
        <p:txBody>
          <a:bodyPr spcFirstLastPara="1" wrap="square" lIns="91425" tIns="91425" rIns="91425" bIns="91425" anchor="t" anchorCtr="0">
            <a:spAutoFit/>
          </a:bodyPr>
          <a:lstStyle/>
          <a:p>
            <a:pPr marL="0" lvl="0" indent="0" algn="l">
              <a:lnSpc>
                <a:spcPct val="114999"/>
              </a:lnSpc>
              <a:spcBef>
                <a:spcPts val="0"/>
              </a:spcBef>
              <a:spcAft>
                <a:spcPts val="0"/>
              </a:spcAft>
              <a:buNone/>
              <a:defRPr/>
            </a:pPr>
            <a:endParaRPr sz="1300">
              <a:solidFill>
                <a:srgbClr val="0D0D0D"/>
              </a:solidFill>
              <a:highlight>
                <a:srgbClr val="FFFFFF"/>
              </a:highlight>
            </a:endParaRPr>
          </a:p>
          <a:p>
            <a:pPr marL="457200" lvl="0" indent="0" algn="l">
              <a:lnSpc>
                <a:spcPct val="114999"/>
              </a:lnSpc>
              <a:spcBef>
                <a:spcPts val="0"/>
              </a:spcBef>
              <a:spcAft>
                <a:spcPts val="0"/>
              </a:spcAft>
              <a:buNone/>
              <a:defRPr/>
            </a:pPr>
            <a:endParaRPr sz="1200">
              <a:solidFill>
                <a:srgbClr val="0D0D0D"/>
              </a:solidFill>
              <a:highlight>
                <a:srgbClr val="FFFFFF"/>
              </a:highlight>
              <a:latin typeface="Roboto"/>
              <a:ea typeface="Roboto"/>
              <a:cs typeface="Roboto"/>
            </a:endParaRPr>
          </a:p>
        </p:txBody>
      </p:sp>
      <p:sp>
        <p:nvSpPr>
          <p:cNvPr id="180" name="Google Shape;180;p5"/>
          <p:cNvSpPr txBox="1"/>
          <p:nvPr/>
        </p:nvSpPr>
        <p:spPr bwMode="auto">
          <a:xfrm>
            <a:off x="518202" y="500875"/>
            <a:ext cx="5692200" cy="794100"/>
          </a:xfrm>
          <a:prstGeom prst="rect">
            <a:avLst/>
          </a:prstGeom>
          <a:noFill/>
          <a:ln>
            <a:noFill/>
          </a:ln>
        </p:spPr>
        <p:txBody>
          <a:bodyPr spcFirstLastPara="1" wrap="square" lIns="91425" tIns="91425" rIns="91425" bIns="91425" anchor="t" anchorCtr="0">
            <a:spAutoFit/>
          </a:bodyPr>
          <a:lstStyle/>
          <a:p>
            <a:pPr marL="0" marR="0" lvl="0" indent="0" algn="ctr">
              <a:lnSpc>
                <a:spcPct val="90000"/>
              </a:lnSpc>
              <a:spcBef>
                <a:spcPts val="0"/>
              </a:spcBef>
              <a:spcAft>
                <a:spcPts val="0"/>
              </a:spcAft>
              <a:buClr>
                <a:srgbClr val="000000"/>
              </a:buClr>
              <a:buSzPts val="4400"/>
              <a:buFont typeface="Arial"/>
              <a:buNone/>
              <a:defRPr/>
            </a:pPr>
            <a:r>
              <a:rPr lang="es-CO" sz="4400" b="0" i="0" u="none" strike="noStrike" cap="none" dirty="0">
                <a:solidFill>
                  <a:srgbClr val="38AA00"/>
                </a:solidFill>
                <a:latin typeface="Arial"/>
                <a:ea typeface="Arial"/>
                <a:cs typeface="Arial"/>
              </a:rPr>
              <a:t>Objetivos específicos</a:t>
            </a:r>
            <a:endParaRPr sz="4400" b="0" i="0" u="none" strike="noStrike" cap="none" dirty="0">
              <a:solidFill>
                <a:srgbClr val="000000"/>
              </a:solidFill>
              <a:latin typeface="Arial"/>
              <a:ea typeface="Arial"/>
              <a:cs typeface="Arial"/>
            </a:endParaRPr>
          </a:p>
        </p:txBody>
      </p:sp>
      <p:pic>
        <p:nvPicPr>
          <p:cNvPr id="181" name="Google Shape;181;p5"/>
          <p:cNvPicPr/>
          <p:nvPr/>
        </p:nvPicPr>
        <p:blipFill>
          <a:blip r:embed="rId4">
            <a:alphaModFix/>
          </a:blip>
          <a:srcRect/>
          <a:stretch/>
        </p:blipFill>
        <p:spPr bwMode="auto">
          <a:xfrm>
            <a:off x="5880500" y="1652474"/>
            <a:ext cx="5554800" cy="3751900"/>
          </a:xfrm>
          <a:prstGeom prst="rect">
            <a:avLst/>
          </a:prstGeom>
          <a:noFill/>
          <a:ln>
            <a:noFill/>
          </a:ln>
        </p:spPr>
      </p:pic>
      <p:sp>
        <p:nvSpPr>
          <p:cNvPr id="182" name="Google Shape;182;p5"/>
          <p:cNvSpPr txBox="1"/>
          <p:nvPr/>
        </p:nvSpPr>
        <p:spPr bwMode="auto">
          <a:xfrm>
            <a:off x="521250" y="2335805"/>
            <a:ext cx="4964100" cy="2185183"/>
          </a:xfrm>
          <a:prstGeom prst="rect">
            <a:avLst/>
          </a:prstGeom>
          <a:noFill/>
          <a:ln>
            <a:noFill/>
          </a:ln>
        </p:spPr>
        <p:txBody>
          <a:bodyPr spcFirstLastPara="1" wrap="square" lIns="91425" tIns="91425" rIns="91425" bIns="91425" anchor="t" anchorCtr="0">
            <a:spAutoFit/>
          </a:bodyPr>
          <a:lstStyle/>
          <a:p>
            <a:pPr marL="285750" lvl="0" indent="-285750" algn="just">
              <a:spcBef>
                <a:spcPts val="0"/>
              </a:spcBef>
              <a:spcAft>
                <a:spcPts val="0"/>
              </a:spcAft>
              <a:buFont typeface="Arial" panose="020B0604020202020204" pitchFamily="34" charset="0"/>
              <a:buChar char="•"/>
              <a:defRPr/>
            </a:pPr>
            <a:r>
              <a:rPr lang="es-CO" sz="1300" dirty="0">
                <a:solidFill>
                  <a:schemeClr val="tx1"/>
                </a:solidFill>
                <a:highlight>
                  <a:srgbClr val="FFFFFF"/>
                </a:highlight>
              </a:rPr>
              <a:t>Organizar el menú de forma intuitiva, con opciones de desplazamiento suave y rápida para explorar los elementos del menú.</a:t>
            </a:r>
          </a:p>
          <a:p>
            <a:pPr marL="285750" lvl="0" indent="-285750" algn="just">
              <a:spcBef>
                <a:spcPts val="0"/>
              </a:spcBef>
              <a:spcAft>
                <a:spcPts val="0"/>
              </a:spcAft>
              <a:buFont typeface="Arial" panose="020B0604020202020204" pitchFamily="34" charset="0"/>
              <a:buChar char="•"/>
              <a:defRPr/>
            </a:pPr>
            <a:endParaRPr lang="es-CO" sz="1300" dirty="0">
              <a:solidFill>
                <a:schemeClr val="tx1"/>
              </a:solidFill>
              <a:highlight>
                <a:srgbClr val="FFFFFF"/>
              </a:highlight>
              <a:latin typeface="Arial" panose="020B0604020202020204" pitchFamily="34" charset="0"/>
              <a:cs typeface="Arial" panose="020B0604020202020204" pitchFamily="34" charset="0"/>
            </a:endParaRPr>
          </a:p>
          <a:p>
            <a:pPr marL="285750" lvl="0" indent="-285750" algn="just">
              <a:spcBef>
                <a:spcPts val="0"/>
              </a:spcBef>
              <a:spcAft>
                <a:spcPts val="0"/>
              </a:spcAft>
              <a:buFont typeface="Arial" panose="020B0604020202020204" pitchFamily="34" charset="0"/>
              <a:buChar char="•"/>
              <a:defRPr/>
            </a:pPr>
            <a:r>
              <a:rPr lang="es-ES" sz="1300" dirty="0">
                <a:solidFill>
                  <a:schemeClr val="tx1"/>
                </a:solidFill>
                <a:latin typeface="Arial" panose="020B0604020202020204" pitchFamily="34" charset="0"/>
                <a:cs typeface="Arial" panose="020B0604020202020204" pitchFamily="34" charset="0"/>
              </a:rPr>
              <a:t>Incorporar imágenes de alta calidad para cada elemento del menú, con el objetivo de mejorar su atractivo visual y captar eficazmente la atención del usuario.</a:t>
            </a:r>
          </a:p>
          <a:p>
            <a:pPr marL="285750" lvl="0" indent="-285750" algn="just">
              <a:spcBef>
                <a:spcPts val="0"/>
              </a:spcBef>
              <a:spcAft>
                <a:spcPts val="0"/>
              </a:spcAft>
              <a:buFont typeface="Arial" panose="020B0604020202020204" pitchFamily="34" charset="0"/>
              <a:buChar char="•"/>
              <a:defRPr/>
            </a:pPr>
            <a:endParaRPr lang="es-ES" sz="1300" dirty="0">
              <a:solidFill>
                <a:schemeClr val="tx1"/>
              </a:solidFill>
              <a:highlight>
                <a:srgbClr val="FFFFFF"/>
              </a:highlight>
              <a:latin typeface="Arial" panose="020B0604020202020204" pitchFamily="34" charset="0"/>
              <a:cs typeface="Arial" panose="020B0604020202020204" pitchFamily="34" charset="0"/>
            </a:endParaRPr>
          </a:p>
          <a:p>
            <a:pPr marL="285750" lvl="0" indent="-285750" algn="just">
              <a:spcBef>
                <a:spcPts val="0"/>
              </a:spcBef>
              <a:spcAft>
                <a:spcPts val="0"/>
              </a:spcAft>
              <a:buFont typeface="Arial" panose="020B0604020202020204" pitchFamily="34" charset="0"/>
              <a:buChar char="•"/>
              <a:defRPr/>
            </a:pPr>
            <a:r>
              <a:rPr lang="es-CO" sz="1300" dirty="0">
                <a:solidFill>
                  <a:schemeClr val="tx1"/>
                </a:solidFill>
                <a:highlight>
                  <a:srgbClr val="FFFFFF"/>
                </a:highlight>
              </a:rPr>
              <a:t>Ofrecer descripciones detalladas y atractivas, incluyendo ingredientes, preparación y presentación.</a:t>
            </a:r>
            <a:endParaRPr sz="1300" dirty="0">
              <a:solidFill>
                <a:schemeClr val="tx1"/>
              </a:solidFill>
              <a:highlight>
                <a:srgbClr val="FFFFFF"/>
              </a:highlight>
            </a:endParaRPr>
          </a:p>
        </p:txBody>
      </p:sp>
      <p:pic>
        <p:nvPicPr>
          <p:cNvPr id="2" name="Google Shape;197;p8">
            <a:extLst>
              <a:ext uri="{FF2B5EF4-FFF2-40B4-BE49-F238E27FC236}">
                <a16:creationId xmlns:a16="http://schemas.microsoft.com/office/drawing/2014/main" id="{23AD535E-460F-EC04-05A9-304E9437F627}"/>
              </a:ext>
            </a:extLst>
          </p:cNvPr>
          <p:cNvPicPr/>
          <p:nvPr/>
        </p:nvPicPr>
        <p:blipFill>
          <a:blip r:embed="rId5">
            <a:alphaModFix/>
          </a:blip>
          <a:srcRect l="23687" t="24016" r="24171" b="24010"/>
          <a:stretch/>
        </p:blipFill>
        <p:spPr bwMode="auto">
          <a:xfrm>
            <a:off x="11435300" y="6096000"/>
            <a:ext cx="641026" cy="5816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bg>
      <p:bgPr>
        <a:blipFill>
          <a:blip r:embed="rId3">
            <a:alphaModFix/>
          </a:blip>
          <a:stretch/>
        </a:blipFill>
        <a:effectLst/>
      </p:bgPr>
    </p:bg>
    <p:spTree>
      <p:nvGrpSpPr>
        <p:cNvPr id="1" name=""/>
        <p:cNvGrpSpPr/>
        <p:nvPr/>
      </p:nvGrpSpPr>
      <p:grpSpPr bwMode="auto">
        <a:xfrm>
          <a:off x="0" y="0"/>
          <a:ext cx="0" cy="0"/>
          <a:chOff x="0" y="0"/>
          <a:chExt cx="0" cy="0"/>
        </a:xfrm>
      </p:grpSpPr>
      <p:sp>
        <p:nvSpPr>
          <p:cNvPr id="194" name="Google Shape;194;p8"/>
          <p:cNvSpPr txBox="1"/>
          <p:nvPr/>
        </p:nvSpPr>
        <p:spPr bwMode="auto">
          <a:xfrm>
            <a:off x="705650" y="1935900"/>
            <a:ext cx="6944700" cy="2568365"/>
          </a:xfrm>
          <a:prstGeom prst="rect">
            <a:avLst/>
          </a:prstGeom>
          <a:noFill/>
          <a:ln>
            <a:noFill/>
          </a:ln>
        </p:spPr>
        <p:txBody>
          <a:bodyPr spcFirstLastPara="1" wrap="square" lIns="91425" tIns="91425" rIns="91425" bIns="91425" anchor="t" anchorCtr="0">
            <a:spAutoFit/>
          </a:bodyPr>
          <a:lstStyle/>
          <a:p>
            <a:pPr marL="0" marR="0" lvl="0" indent="0" algn="just">
              <a:lnSpc>
                <a:spcPct val="114999"/>
              </a:lnSpc>
              <a:spcBef>
                <a:spcPts val="1200"/>
              </a:spcBef>
              <a:spcAft>
                <a:spcPts val="0"/>
              </a:spcAft>
              <a:buClr>
                <a:schemeClr val="dk1"/>
              </a:buClr>
              <a:buSzPts val="1100"/>
              <a:buFont typeface="Arial"/>
              <a:buNone/>
              <a:defRPr/>
            </a:pPr>
            <a:r>
              <a:rPr lang="es-CO" sz="1400" b="0" i="0" u="none" strike="noStrike" cap="none" dirty="0">
                <a:solidFill>
                  <a:srgbClr val="000000"/>
                </a:solidFill>
                <a:latin typeface="Arial"/>
                <a:ea typeface="Arial"/>
                <a:cs typeface="Arial"/>
              </a:rPr>
              <a:t>En el contexto altamente competitivo de la industria de bares</a:t>
            </a:r>
            <a:r>
              <a:rPr lang="es-CO" dirty="0"/>
              <a:t>. </a:t>
            </a:r>
            <a:r>
              <a:rPr lang="es-CO" sz="1400" b="0" i="0" u="none" strike="noStrike" cap="none" dirty="0">
                <a:solidFill>
                  <a:srgbClr val="000000"/>
                </a:solidFill>
                <a:latin typeface="Arial"/>
                <a:ea typeface="Arial"/>
                <a:cs typeface="Arial"/>
              </a:rPr>
              <a:t>la creación de un menú digital se erige como una estrategia esencial para ofrecer una experiencia  sobresaliente a los clientes. La combinación de un diseño atractivo con una funcionalidad interactiva se vuelve crucial para destacarse en este entorno altamente disputado. Por lo tanto, la elaboración de un menú digital bien diseñado y altamente interactivo se presenta como un factor determinante para alcanzar el éxito en este sector. Para ofrecer una amplia gama de opciones, ser rentable y coherente con la identidad y el enfoque del establecimiento, contribuyendo así a una experiencia del cliente satisfactoria y memorable.</a:t>
            </a:r>
            <a:endParaRPr sz="1400" b="0" i="0" u="none" strike="noStrike" cap="none" dirty="0">
              <a:solidFill>
                <a:srgbClr val="000000"/>
              </a:solidFill>
              <a:latin typeface="Arial"/>
              <a:ea typeface="Arial"/>
              <a:cs typeface="Arial"/>
            </a:endParaRPr>
          </a:p>
        </p:txBody>
      </p:sp>
      <p:sp>
        <p:nvSpPr>
          <p:cNvPr id="195" name="Google Shape;195;p8"/>
          <p:cNvSpPr txBox="1"/>
          <p:nvPr/>
        </p:nvSpPr>
        <p:spPr bwMode="auto">
          <a:xfrm>
            <a:off x="705650" y="609600"/>
            <a:ext cx="3493550" cy="794100"/>
          </a:xfrm>
          <a:prstGeom prst="rect">
            <a:avLst/>
          </a:prstGeom>
          <a:noFill/>
          <a:ln>
            <a:noFill/>
          </a:ln>
        </p:spPr>
        <p:txBody>
          <a:bodyPr spcFirstLastPara="1" wrap="square" lIns="91425" tIns="91425" rIns="91425" bIns="91425" anchor="t" anchorCtr="0">
            <a:spAutoFit/>
          </a:bodyPr>
          <a:lstStyle/>
          <a:p>
            <a:pPr marL="0" marR="0" lvl="0" indent="0" algn="l">
              <a:lnSpc>
                <a:spcPct val="90000"/>
              </a:lnSpc>
              <a:spcBef>
                <a:spcPts val="0"/>
              </a:spcBef>
              <a:spcAft>
                <a:spcPts val="0"/>
              </a:spcAft>
              <a:buClr>
                <a:srgbClr val="000000"/>
              </a:buClr>
              <a:buSzPts val="4400"/>
              <a:buFont typeface="Arial"/>
              <a:buNone/>
              <a:defRPr/>
            </a:pPr>
            <a:r>
              <a:rPr lang="es-CO" sz="4400" b="0" i="0" u="none" strike="noStrike" cap="none" dirty="0" err="1">
                <a:solidFill>
                  <a:srgbClr val="38AA00"/>
                </a:solidFill>
                <a:latin typeface="Arial"/>
                <a:ea typeface="Arial"/>
                <a:cs typeface="Arial"/>
              </a:rPr>
              <a:t>Justificaciòn</a:t>
            </a:r>
            <a:endParaRPr sz="1400" b="0" i="0" u="none" strike="noStrike" cap="none" dirty="0">
              <a:solidFill>
                <a:srgbClr val="000000"/>
              </a:solidFill>
              <a:latin typeface="Arial"/>
              <a:ea typeface="Arial"/>
              <a:cs typeface="Arial"/>
            </a:endParaRPr>
          </a:p>
        </p:txBody>
      </p:sp>
      <p:pic>
        <p:nvPicPr>
          <p:cNvPr id="196" name="Google Shape;196;p8"/>
          <p:cNvPicPr/>
          <p:nvPr/>
        </p:nvPicPr>
        <p:blipFill>
          <a:blip r:embed="rId4">
            <a:alphaModFix/>
          </a:blip>
          <a:srcRect/>
          <a:stretch/>
        </p:blipFill>
        <p:spPr bwMode="auto">
          <a:xfrm>
            <a:off x="8463175" y="1513150"/>
            <a:ext cx="2857500" cy="4286250"/>
          </a:xfrm>
          <a:prstGeom prst="rect">
            <a:avLst/>
          </a:prstGeom>
          <a:noFill/>
          <a:ln>
            <a:noFill/>
          </a:ln>
        </p:spPr>
      </p:pic>
      <p:pic>
        <p:nvPicPr>
          <p:cNvPr id="197" name="Google Shape;197;p8"/>
          <p:cNvPicPr/>
          <p:nvPr/>
        </p:nvPicPr>
        <p:blipFill>
          <a:blip r:embed="rId5">
            <a:alphaModFix/>
          </a:blip>
          <a:srcRect l="23687" t="24016" r="24171" b="24010"/>
          <a:stretch/>
        </p:blipFill>
        <p:spPr bwMode="auto">
          <a:xfrm>
            <a:off x="11506200" y="6096000"/>
            <a:ext cx="641027" cy="5816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sp>
        <p:nvSpPr>
          <p:cNvPr id="1552041891" name="Google Shape;195;p8"/>
          <p:cNvSpPr txBox="1"/>
          <p:nvPr/>
        </p:nvSpPr>
        <p:spPr bwMode="auto">
          <a:xfrm>
            <a:off x="685800" y="369756"/>
            <a:ext cx="4679159" cy="683232"/>
          </a:xfrm>
          <a:prstGeom prst="rect">
            <a:avLst/>
          </a:prstGeom>
          <a:noFill/>
          <a:ln>
            <a:noFill/>
          </a:ln>
        </p:spPr>
        <p:txBody>
          <a:bodyPr spcFirstLastPara="1" wrap="square" lIns="91424" tIns="91424" rIns="91424" bIns="91424" anchor="t" anchorCtr="0">
            <a:spAutoFit/>
          </a:bodyPr>
          <a:lstStyle/>
          <a:p>
            <a:pPr marL="0" marR="0" lvl="0" indent="0" algn="l">
              <a:lnSpc>
                <a:spcPct val="90000"/>
              </a:lnSpc>
              <a:spcBef>
                <a:spcPts val="0"/>
              </a:spcBef>
              <a:spcAft>
                <a:spcPts val="0"/>
              </a:spcAft>
              <a:buClr>
                <a:srgbClr val="000000"/>
              </a:buClr>
              <a:buSzPts val="4400"/>
              <a:buFont typeface="Arial"/>
              <a:buNone/>
              <a:defRPr/>
            </a:pPr>
            <a:r>
              <a:rPr lang="es-CO" sz="3600" b="0" i="0" u="none" strike="noStrike" cap="none" dirty="0">
                <a:solidFill>
                  <a:srgbClr val="38AA00"/>
                </a:solidFill>
                <a:latin typeface="Arial"/>
                <a:ea typeface="Arial"/>
                <a:cs typeface="Arial"/>
              </a:rPr>
              <a:t>Control de Versiones </a:t>
            </a:r>
            <a:endParaRPr lang="es-CO" sz="1100" b="0" i="0" u="none" strike="noStrike" cap="none" dirty="0">
              <a:solidFill>
                <a:srgbClr val="000000"/>
              </a:solidFill>
              <a:latin typeface="Arial"/>
              <a:ea typeface="Arial"/>
              <a:cs typeface="Arial"/>
            </a:endParaRPr>
          </a:p>
        </p:txBody>
      </p:sp>
      <p:pic>
        <p:nvPicPr>
          <p:cNvPr id="1669001770" name="Google Shape;197;p8"/>
          <p:cNvPicPr/>
          <p:nvPr/>
        </p:nvPicPr>
        <p:blipFill>
          <a:blip r:embed="rId3">
            <a:alphaModFix/>
          </a:blip>
          <a:srcRect l="23687" t="24016" r="24171" b="24010"/>
          <a:stretch/>
        </p:blipFill>
        <p:spPr bwMode="auto">
          <a:xfrm>
            <a:off x="11506200" y="6096000"/>
            <a:ext cx="641026" cy="581600"/>
          </a:xfrm>
          <a:prstGeom prst="rect">
            <a:avLst/>
          </a:prstGeom>
          <a:noFill/>
          <a:ln>
            <a:noFill/>
          </a:ln>
        </p:spPr>
      </p:pic>
      <p:pic>
        <p:nvPicPr>
          <p:cNvPr id="1114171626" name="Imagen 1114171625"/>
          <p:cNvPicPr>
            <a:picLocks noChangeAspect="1"/>
          </p:cNvPicPr>
          <p:nvPr/>
        </p:nvPicPr>
        <p:blipFill>
          <a:blip r:embed="rId4"/>
          <a:stretch/>
        </p:blipFill>
        <p:spPr bwMode="auto">
          <a:xfrm>
            <a:off x="581186" y="1501236"/>
            <a:ext cx="2657474" cy="1485900"/>
          </a:xfrm>
          <a:prstGeom prst="rect">
            <a:avLst/>
          </a:prstGeom>
        </p:spPr>
      </p:pic>
      <p:pic>
        <p:nvPicPr>
          <p:cNvPr id="1928053417" name="Imagen 1928053416"/>
          <p:cNvPicPr>
            <a:picLocks noChangeAspect="1"/>
          </p:cNvPicPr>
          <p:nvPr/>
        </p:nvPicPr>
        <p:blipFill>
          <a:blip r:embed="rId5"/>
          <a:srcRect l="71978" t="34653" b="51006"/>
          <a:stretch/>
        </p:blipFill>
        <p:spPr bwMode="auto">
          <a:xfrm>
            <a:off x="6901175" y="1219200"/>
            <a:ext cx="4679158" cy="1291202"/>
          </a:xfrm>
          <a:prstGeom prst="rect">
            <a:avLst/>
          </a:prstGeom>
        </p:spPr>
      </p:pic>
      <p:pic>
        <p:nvPicPr>
          <p:cNvPr id="1846535050" name="Imagen 1846535049"/>
          <p:cNvPicPr>
            <a:picLocks noChangeAspect="1"/>
          </p:cNvPicPr>
          <p:nvPr/>
        </p:nvPicPr>
        <p:blipFill>
          <a:blip r:embed="rId6"/>
          <a:stretch/>
        </p:blipFill>
        <p:spPr bwMode="auto">
          <a:xfrm>
            <a:off x="3229516" y="1714500"/>
            <a:ext cx="3428999" cy="3428999"/>
          </a:xfrm>
          <a:prstGeom prst="rect">
            <a:avLst/>
          </a:prstGeom>
        </p:spPr>
      </p:pic>
      <p:sp>
        <p:nvSpPr>
          <p:cNvPr id="3" name="CuadroTexto 2">
            <a:extLst>
              <a:ext uri="{FF2B5EF4-FFF2-40B4-BE49-F238E27FC236}">
                <a16:creationId xmlns:a16="http://schemas.microsoft.com/office/drawing/2014/main" id="{27039706-0920-4AA2-40CD-777A8B4869D1}"/>
              </a:ext>
            </a:extLst>
          </p:cNvPr>
          <p:cNvSpPr txBox="1"/>
          <p:nvPr/>
        </p:nvSpPr>
        <p:spPr>
          <a:xfrm>
            <a:off x="381000" y="2987136"/>
            <a:ext cx="6094476" cy="307777"/>
          </a:xfrm>
          <a:prstGeom prst="rect">
            <a:avLst/>
          </a:prstGeom>
          <a:noFill/>
        </p:spPr>
        <p:txBody>
          <a:bodyPr wrap="square">
            <a:spAutoFit/>
          </a:bodyPr>
          <a:lstStyle/>
          <a:p>
            <a:r>
              <a:rPr lang="en-US" dirty="0">
                <a:solidFill>
                  <a:schemeClr val="accent1"/>
                </a:solidFill>
              </a:rPr>
              <a:t>https://github.com/lynsixa/emen</a:t>
            </a:r>
          </a:p>
        </p:txBody>
      </p:sp>
      <p:pic>
        <p:nvPicPr>
          <p:cNvPr id="5" name="Imagen 4">
            <a:extLst>
              <a:ext uri="{FF2B5EF4-FFF2-40B4-BE49-F238E27FC236}">
                <a16:creationId xmlns:a16="http://schemas.microsoft.com/office/drawing/2014/main" id="{78A4381D-E903-F79D-FFEC-B094BFB968F5}"/>
              </a:ext>
            </a:extLst>
          </p:cNvPr>
          <p:cNvPicPr>
            <a:picLocks noChangeAspect="1"/>
          </p:cNvPicPr>
          <p:nvPr/>
        </p:nvPicPr>
        <p:blipFill>
          <a:blip r:embed="rId7"/>
          <a:stretch>
            <a:fillRect/>
          </a:stretch>
        </p:blipFill>
        <p:spPr>
          <a:xfrm>
            <a:off x="6919463" y="2672898"/>
            <a:ext cx="4691351" cy="333249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bwMode="auto">
        <a:xfrm>
          <a:off x="0" y="0"/>
          <a:ext cx="0" cy="0"/>
          <a:chOff x="0" y="0"/>
          <a:chExt cx="0" cy="0"/>
        </a:xfrm>
      </p:grpSpPr>
      <p:pic>
        <p:nvPicPr>
          <p:cNvPr id="271" name="Google Shape;271;p11" descr="Imagen que contiene Interfaz de usuario gráfica&#10;&#10;Descripción generada automáticamente"/>
          <p:cNvPicPr/>
          <p:nvPr/>
        </p:nvPicPr>
        <p:blipFill>
          <a:blip r:embed="rId3">
            <a:alphaModFix/>
          </a:blip>
          <a:srcRect/>
          <a:stretch/>
        </p:blipFill>
        <p:spPr bwMode="auto">
          <a:xfrm>
            <a:off x="0" y="0"/>
            <a:ext cx="12192000" cy="6858000"/>
          </a:xfrm>
          <a:prstGeom prst="rect">
            <a:avLst/>
          </a:prstGeom>
          <a:noFill/>
          <a:ln>
            <a:noFill/>
          </a:ln>
        </p:spPr>
      </p:pic>
    </p:spTree>
  </p:cSld>
  <p:clrMapOvr>
    <a:masterClrMapping/>
  </p:clrMapOvr>
</p:sld>
</file>

<file path=ppt/theme/theme1.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ppt/theme/theme2.xml><?xml version="1.0" encoding="utf-8"?>
<a:theme xmlns:a="http://schemas.openxmlformats.org/drawingml/2006/main" name="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Arial"/>
        <a:cs typeface="Arial"/>
      </a:majorFont>
      <a:minorFont>
        <a:latin typeface="Arial"/>
        <a:ea typeface="Arial"/>
        <a:cs typeface="Arial"/>
      </a:minorFont>
    </a:fontScheme>
    <a:fmtScheme name="Office">
      <a:fillStyleLst>
        <a:solidFill>
          <a:schemeClr val="phClr"/>
        </a:solidFill>
        <a:gradFill>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effectStyle>
      </a:effectStyleLst>
      <a:bgFillStyleLst>
        <a:solidFill>
          <a:schemeClr val="phClr"/>
        </a:solidFill>
        <a:gradFill>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gradFill>
        <a:gradFill>
          <a:gsLst>
            <a:gs pos="0">
              <a:schemeClr val="phClr">
                <a:tint val="80000"/>
                <a:satMod val="300000"/>
              </a:schemeClr>
            </a:gs>
            <a:gs pos="100000">
              <a:schemeClr val="phClr">
                <a:shade val="30000"/>
                <a:satMod val="200000"/>
              </a:schemeClr>
            </a:gs>
          </a:gsLst>
          <a:path path="circle"/>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349</Words>
  <Application>Microsoft Office PowerPoint</Application>
  <PresentationFormat>Panorámica</PresentationFormat>
  <Paragraphs>37</Paragraphs>
  <Slides>9</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Work Sans</vt:lpstr>
      <vt:lpstr>Calibri</vt:lpstr>
      <vt:lpstr>Work Sans Light</vt:lpstr>
      <vt:lpstr>Roboto</vt:lpstr>
      <vt:lpstr>Arial</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Lyahn Steven Vargas Rozo</dc:creator>
  <cp:lastModifiedBy>Lyahn Steven Vargas Rozo</cp:lastModifiedBy>
  <cp:revision>3</cp:revision>
  <dcterms:modified xsi:type="dcterms:W3CDTF">2025-04-24T15:18:57Z</dcterms:modified>
</cp:coreProperties>
</file>